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62" r:id="rId5"/>
    <p:sldId id="260" r:id="rId6"/>
    <p:sldId id="261" r:id="rId7"/>
    <p:sldId id="263"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1" autoAdjust="0"/>
    <p:restoredTop sz="94660"/>
  </p:normalViewPr>
  <p:slideViewPr>
    <p:cSldViewPr snapToGrid="0">
      <p:cViewPr varScale="1">
        <p:scale>
          <a:sx n="66" d="100"/>
          <a:sy n="66" d="100"/>
        </p:scale>
        <p:origin x="628"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 Iglesias" userId="ee1edfe4ca9fb96d" providerId="LiveId" clId="{97146A64-4E89-4091-888F-0FD0A6C18E40}"/>
    <pc:docChg chg="undo custSel addSld delSld modSld sldOrd">
      <pc:chgData name="Luis Iglesias" userId="ee1edfe4ca9fb96d" providerId="LiveId" clId="{97146A64-4E89-4091-888F-0FD0A6C18E40}" dt="2023-12-14T02:46:45.647" v="512"/>
      <pc:docMkLst>
        <pc:docMk/>
      </pc:docMkLst>
      <pc:sldChg chg="modSp">
        <pc:chgData name="Luis Iglesias" userId="ee1edfe4ca9fb96d" providerId="LiveId" clId="{97146A64-4E89-4091-888F-0FD0A6C18E40}" dt="2023-12-10T02:01:16.161" v="160" actId="20577"/>
        <pc:sldMkLst>
          <pc:docMk/>
          <pc:sldMk cId="3746711508" sldId="257"/>
        </pc:sldMkLst>
        <pc:graphicFrameChg chg="mod">
          <ac:chgData name="Luis Iglesias" userId="ee1edfe4ca9fb96d" providerId="LiveId" clId="{97146A64-4E89-4091-888F-0FD0A6C18E40}" dt="2023-12-10T02:01:16.161" v="160" actId="20577"/>
          <ac:graphicFrameMkLst>
            <pc:docMk/>
            <pc:sldMk cId="3746711508" sldId="257"/>
            <ac:graphicFrameMk id="4" creationId="{C69E625F-1EF5-F0C9-AE3E-28A2AB4B72DA}"/>
          </ac:graphicFrameMkLst>
        </pc:graphicFrameChg>
      </pc:sldChg>
      <pc:sldChg chg="addSp delSp modSp mod">
        <pc:chgData name="Luis Iglesias" userId="ee1edfe4ca9fb96d" providerId="LiveId" clId="{97146A64-4E89-4091-888F-0FD0A6C18E40}" dt="2023-12-14T02:46:45.647" v="512"/>
        <pc:sldMkLst>
          <pc:docMk/>
          <pc:sldMk cId="2098162765" sldId="258"/>
        </pc:sldMkLst>
        <pc:spChg chg="del mod">
          <ac:chgData name="Luis Iglesias" userId="ee1edfe4ca9fb96d" providerId="LiveId" clId="{97146A64-4E89-4091-888F-0FD0A6C18E40}" dt="2023-12-14T02:03:13.445" v="166" actId="478"/>
          <ac:spMkLst>
            <pc:docMk/>
            <pc:sldMk cId="2098162765" sldId="258"/>
            <ac:spMk id="2" creationId="{AB50FF49-C186-3142-FEEC-88F74F3C975D}"/>
          </ac:spMkLst>
        </pc:spChg>
        <pc:spChg chg="del mod">
          <ac:chgData name="Luis Iglesias" userId="ee1edfe4ca9fb96d" providerId="LiveId" clId="{97146A64-4E89-4091-888F-0FD0A6C18E40}" dt="2023-12-14T02:03:19.441" v="168" actId="21"/>
          <ac:spMkLst>
            <pc:docMk/>
            <pc:sldMk cId="2098162765" sldId="258"/>
            <ac:spMk id="3" creationId="{26E793DD-BDF2-9A6C-C717-102D3235BCC4}"/>
          </ac:spMkLst>
        </pc:spChg>
        <pc:spChg chg="mod">
          <ac:chgData name="Luis Iglesias" userId="ee1edfe4ca9fb96d" providerId="LiveId" clId="{97146A64-4E89-4091-888F-0FD0A6C18E40}" dt="2023-12-14T02:13:21.898" v="213" actId="207"/>
          <ac:spMkLst>
            <pc:docMk/>
            <pc:sldMk cId="2098162765" sldId="258"/>
            <ac:spMk id="4" creationId="{E119AFCC-69EB-6A26-F19E-69409B8DE840}"/>
          </ac:spMkLst>
        </pc:spChg>
        <pc:spChg chg="add mod">
          <ac:chgData name="Luis Iglesias" userId="ee1edfe4ca9fb96d" providerId="LiveId" clId="{97146A64-4E89-4091-888F-0FD0A6C18E40}" dt="2023-12-14T02:03:27.453" v="170" actId="14100"/>
          <ac:spMkLst>
            <pc:docMk/>
            <pc:sldMk cId="2098162765" sldId="258"/>
            <ac:spMk id="5" creationId="{5D92B264-820E-87DF-E169-325DEAB55E53}"/>
          </ac:spMkLst>
        </pc:spChg>
        <pc:spChg chg="add mod">
          <ac:chgData name="Luis Iglesias" userId="ee1edfe4ca9fb96d" providerId="LiveId" clId="{97146A64-4E89-4091-888F-0FD0A6C18E40}" dt="2023-12-14T02:04:29.201" v="175" actId="1076"/>
          <ac:spMkLst>
            <pc:docMk/>
            <pc:sldMk cId="2098162765" sldId="258"/>
            <ac:spMk id="6" creationId="{4999B971-0AFA-655C-CB0B-1B1A12FABA10}"/>
          </ac:spMkLst>
        </pc:spChg>
        <pc:spChg chg="add mod">
          <ac:chgData name="Luis Iglesias" userId="ee1edfe4ca9fb96d" providerId="LiveId" clId="{97146A64-4E89-4091-888F-0FD0A6C18E40}" dt="2023-12-14T02:08:42.583" v="202"/>
          <ac:spMkLst>
            <pc:docMk/>
            <pc:sldMk cId="2098162765" sldId="258"/>
            <ac:spMk id="7" creationId="{F6D68446-C723-BC84-60E0-F5690544391B}"/>
          </ac:spMkLst>
        </pc:spChg>
        <pc:spChg chg="mod">
          <ac:chgData name="Luis Iglesias" userId="ee1edfe4ca9fb96d" providerId="LiveId" clId="{97146A64-4E89-4091-888F-0FD0A6C18E40}" dt="2023-12-14T02:12:12.611" v="212" actId="20577"/>
          <ac:spMkLst>
            <pc:docMk/>
            <pc:sldMk cId="2098162765" sldId="258"/>
            <ac:spMk id="8" creationId="{E99ABFD9-7B2B-EC19-0559-2041F334ECBD}"/>
          </ac:spMkLst>
        </pc:spChg>
        <pc:spChg chg="add mod">
          <ac:chgData name="Luis Iglesias" userId="ee1edfe4ca9fb96d" providerId="LiveId" clId="{97146A64-4E89-4091-888F-0FD0A6C18E40}" dt="2023-12-14T02:07:25.849" v="194" actId="14100"/>
          <ac:spMkLst>
            <pc:docMk/>
            <pc:sldMk cId="2098162765" sldId="258"/>
            <ac:spMk id="9" creationId="{C9B85B00-3F3F-8729-99DF-FF95147AB2D0}"/>
          </ac:spMkLst>
        </pc:spChg>
        <pc:spChg chg="add mod ord">
          <ac:chgData name="Luis Iglesias" userId="ee1edfe4ca9fb96d" providerId="LiveId" clId="{97146A64-4E89-4091-888F-0FD0A6C18E40}" dt="2023-12-14T02:43:28.763" v="491" actId="14100"/>
          <ac:spMkLst>
            <pc:docMk/>
            <pc:sldMk cId="2098162765" sldId="258"/>
            <ac:spMk id="12" creationId="{2328EEDC-9B6C-B0E0-1767-0297C8195D6E}"/>
          </ac:spMkLst>
        </pc:spChg>
        <pc:picChg chg="add mod ord">
          <ac:chgData name="Luis Iglesias" userId="ee1edfe4ca9fb96d" providerId="LiveId" clId="{97146A64-4E89-4091-888F-0FD0A6C18E40}" dt="2023-12-14T02:35:03.220" v="411" actId="14100"/>
          <ac:picMkLst>
            <pc:docMk/>
            <pc:sldMk cId="2098162765" sldId="258"/>
            <ac:picMk id="11" creationId="{6F7DF3B1-CCB5-031A-C50C-26049DCC1374}"/>
          </ac:picMkLst>
        </pc:picChg>
        <pc:picChg chg="add mod">
          <ac:chgData name="Luis Iglesias" userId="ee1edfe4ca9fb96d" providerId="LiveId" clId="{97146A64-4E89-4091-888F-0FD0A6C18E40}" dt="2023-12-14T02:46:45.647" v="512"/>
          <ac:picMkLst>
            <pc:docMk/>
            <pc:sldMk cId="2098162765" sldId="258"/>
            <ac:picMk id="13" creationId="{F46340C9-A03D-F25E-258D-A8DB9B2AE1C7}"/>
          </ac:picMkLst>
        </pc:picChg>
        <pc:picChg chg="add mod">
          <ac:chgData name="Luis Iglesias" userId="ee1edfe4ca9fb96d" providerId="LiveId" clId="{97146A64-4E89-4091-888F-0FD0A6C18E40}" dt="2023-12-14T02:08:57.868" v="205" actId="1076"/>
          <ac:picMkLst>
            <pc:docMk/>
            <pc:sldMk cId="2098162765" sldId="258"/>
            <ac:picMk id="1026" creationId="{908B8E26-74AF-D49A-891F-B0E3AABAE8F3}"/>
          </ac:picMkLst>
        </pc:picChg>
        <pc:picChg chg="add mod">
          <ac:chgData name="Luis Iglesias" userId="ee1edfe4ca9fb96d" providerId="LiveId" clId="{97146A64-4E89-4091-888F-0FD0A6C18E40}" dt="2023-12-14T02:08:48.876" v="203" actId="1076"/>
          <ac:picMkLst>
            <pc:docMk/>
            <pc:sldMk cId="2098162765" sldId="258"/>
            <ac:picMk id="1028" creationId="{DDB9A646-AD2E-9F3E-D5C9-DAEE94E72BBD}"/>
          </ac:picMkLst>
        </pc:picChg>
      </pc:sldChg>
      <pc:sldChg chg="del">
        <pc:chgData name="Luis Iglesias" userId="ee1edfe4ca9fb96d" providerId="LiveId" clId="{97146A64-4E89-4091-888F-0FD0A6C18E40}" dt="2023-12-14T02:15:10.690" v="214" actId="2696"/>
        <pc:sldMkLst>
          <pc:docMk/>
          <pc:sldMk cId="1000753364" sldId="259"/>
        </pc:sldMkLst>
      </pc:sldChg>
      <pc:sldChg chg="add del">
        <pc:chgData name="Luis Iglesias" userId="ee1edfe4ca9fb96d" providerId="LiveId" clId="{97146A64-4E89-4091-888F-0FD0A6C18E40}" dt="2023-12-14T02:25:34.828" v="302" actId="47"/>
        <pc:sldMkLst>
          <pc:docMk/>
          <pc:sldMk cId="4099749652" sldId="259"/>
        </pc:sldMkLst>
      </pc:sldChg>
      <pc:sldChg chg="addSp delSp modSp add mod">
        <pc:chgData name="Luis Iglesias" userId="ee1edfe4ca9fb96d" providerId="LiveId" clId="{97146A64-4E89-4091-888F-0FD0A6C18E40}" dt="2023-12-14T02:46:34.035" v="510"/>
        <pc:sldMkLst>
          <pc:docMk/>
          <pc:sldMk cId="3595298962" sldId="260"/>
        </pc:sldMkLst>
        <pc:spChg chg="add mod">
          <ac:chgData name="Luis Iglesias" userId="ee1edfe4ca9fb96d" providerId="LiveId" clId="{97146A64-4E89-4091-888F-0FD0A6C18E40}" dt="2023-12-14T02:27:54.138" v="347" actId="20577"/>
          <ac:spMkLst>
            <pc:docMk/>
            <pc:sldMk cId="3595298962" sldId="260"/>
            <ac:spMk id="3" creationId="{8F8A5E48-C5AD-0498-D3B4-F079D6D1FCB3}"/>
          </ac:spMkLst>
        </pc:spChg>
        <pc:spChg chg="mod">
          <ac:chgData name="Luis Iglesias" userId="ee1edfe4ca9fb96d" providerId="LiveId" clId="{97146A64-4E89-4091-888F-0FD0A6C18E40}" dt="2023-12-14T02:27:17.243" v="316" actId="1076"/>
          <ac:spMkLst>
            <pc:docMk/>
            <pc:sldMk cId="3595298962" sldId="260"/>
            <ac:spMk id="5" creationId="{5D92B264-820E-87DF-E169-325DEAB55E53}"/>
          </ac:spMkLst>
        </pc:spChg>
        <pc:spChg chg="mod">
          <ac:chgData name="Luis Iglesias" userId="ee1edfe4ca9fb96d" providerId="LiveId" clId="{97146A64-4E89-4091-888F-0FD0A6C18E40}" dt="2023-12-14T02:39:01.192" v="453" actId="14100"/>
          <ac:spMkLst>
            <pc:docMk/>
            <pc:sldMk cId="3595298962" sldId="260"/>
            <ac:spMk id="6" creationId="{4999B971-0AFA-655C-CB0B-1B1A12FABA10}"/>
          </ac:spMkLst>
        </pc:spChg>
        <pc:spChg chg="del">
          <ac:chgData name="Luis Iglesias" userId="ee1edfe4ca9fb96d" providerId="LiveId" clId="{97146A64-4E89-4091-888F-0FD0A6C18E40}" dt="2023-12-14T02:25:51.324" v="306" actId="21"/>
          <ac:spMkLst>
            <pc:docMk/>
            <pc:sldMk cId="3595298962" sldId="260"/>
            <ac:spMk id="7" creationId="{F6D68446-C723-BC84-60E0-F5690544391B}"/>
          </ac:spMkLst>
        </pc:spChg>
        <pc:spChg chg="del mod">
          <ac:chgData name="Luis Iglesias" userId="ee1edfe4ca9fb96d" providerId="LiveId" clId="{97146A64-4E89-4091-888F-0FD0A6C18E40}" dt="2023-12-14T02:25:46.955" v="305" actId="21"/>
          <ac:spMkLst>
            <pc:docMk/>
            <pc:sldMk cId="3595298962" sldId="260"/>
            <ac:spMk id="9" creationId="{C9B85B00-3F3F-8729-99DF-FF95147AB2D0}"/>
          </ac:spMkLst>
        </pc:spChg>
        <pc:spChg chg="add del">
          <ac:chgData name="Luis Iglesias" userId="ee1edfe4ca9fb96d" providerId="LiveId" clId="{97146A64-4E89-4091-888F-0FD0A6C18E40}" dt="2023-12-14T02:38:32.781" v="444" actId="11529"/>
          <ac:spMkLst>
            <pc:docMk/>
            <pc:sldMk cId="3595298962" sldId="260"/>
            <ac:spMk id="12" creationId="{E9AB8D6B-43CC-FDCF-23FA-B9907FF1B28E}"/>
          </ac:spMkLst>
        </pc:spChg>
        <pc:spChg chg="add mod ord">
          <ac:chgData name="Luis Iglesias" userId="ee1edfe4ca9fb96d" providerId="LiveId" clId="{97146A64-4E89-4091-888F-0FD0A6C18E40}" dt="2023-12-14T02:43:20.844" v="490" actId="14100"/>
          <ac:spMkLst>
            <pc:docMk/>
            <pc:sldMk cId="3595298962" sldId="260"/>
            <ac:spMk id="13" creationId="{B72F1825-5A0B-740C-8F5A-5F398AA8AD2B}"/>
          </ac:spMkLst>
        </pc:spChg>
        <pc:picChg chg="add mod">
          <ac:chgData name="Luis Iglesias" userId="ee1edfe4ca9fb96d" providerId="LiveId" clId="{97146A64-4E89-4091-888F-0FD0A6C18E40}" dt="2023-12-14T02:27:19.756" v="317" actId="1076"/>
          <ac:picMkLst>
            <pc:docMk/>
            <pc:sldMk cId="3595298962" sldId="260"/>
            <ac:picMk id="2" creationId="{91BEB822-CD43-CB66-550C-72CF9A9517E7}"/>
          </ac:picMkLst>
        </pc:picChg>
        <pc:picChg chg="add mod ord">
          <ac:chgData name="Luis Iglesias" userId="ee1edfe4ca9fb96d" providerId="LiveId" clId="{97146A64-4E89-4091-888F-0FD0A6C18E40}" dt="2023-12-14T02:38:19.320" v="442" actId="167"/>
          <ac:picMkLst>
            <pc:docMk/>
            <pc:sldMk cId="3595298962" sldId="260"/>
            <ac:picMk id="11" creationId="{AAC8E957-8299-F364-3C0E-523A377E9B0C}"/>
          </ac:picMkLst>
        </pc:picChg>
        <pc:picChg chg="add mod">
          <ac:chgData name="Luis Iglesias" userId="ee1edfe4ca9fb96d" providerId="LiveId" clId="{97146A64-4E89-4091-888F-0FD0A6C18E40}" dt="2023-12-14T02:46:34.035" v="510"/>
          <ac:picMkLst>
            <pc:docMk/>
            <pc:sldMk cId="3595298962" sldId="260"/>
            <ac:picMk id="14" creationId="{2B0C186C-9B63-AA45-42EA-DFE27B443993}"/>
          </ac:picMkLst>
        </pc:picChg>
        <pc:picChg chg="del">
          <ac:chgData name="Luis Iglesias" userId="ee1edfe4ca9fb96d" providerId="LiveId" clId="{97146A64-4E89-4091-888F-0FD0A6C18E40}" dt="2023-12-14T02:25:53.970" v="307" actId="21"/>
          <ac:picMkLst>
            <pc:docMk/>
            <pc:sldMk cId="3595298962" sldId="260"/>
            <ac:picMk id="1026" creationId="{908B8E26-74AF-D49A-891F-B0E3AABAE8F3}"/>
          </ac:picMkLst>
        </pc:picChg>
        <pc:picChg chg="del">
          <ac:chgData name="Luis Iglesias" userId="ee1edfe4ca9fb96d" providerId="LiveId" clId="{97146A64-4E89-4091-888F-0FD0A6C18E40}" dt="2023-12-14T02:25:39.557" v="303" actId="478"/>
          <ac:picMkLst>
            <pc:docMk/>
            <pc:sldMk cId="3595298962" sldId="260"/>
            <ac:picMk id="1028" creationId="{DDB9A646-AD2E-9F3E-D5C9-DAEE94E72BBD}"/>
          </ac:picMkLst>
        </pc:picChg>
      </pc:sldChg>
      <pc:sldChg chg="del">
        <pc:chgData name="Luis Iglesias" userId="ee1edfe4ca9fb96d" providerId="LiveId" clId="{97146A64-4E89-4091-888F-0FD0A6C18E40}" dt="2023-12-14T02:15:15.628" v="215" actId="2696"/>
        <pc:sldMkLst>
          <pc:docMk/>
          <pc:sldMk cId="4110223878" sldId="260"/>
        </pc:sldMkLst>
      </pc:sldChg>
      <pc:sldChg chg="addSp delSp modSp add mod">
        <pc:chgData name="Luis Iglesias" userId="ee1edfe4ca9fb96d" providerId="LiveId" clId="{97146A64-4E89-4091-888F-0FD0A6C18E40}" dt="2023-12-14T02:46:38.137" v="511"/>
        <pc:sldMkLst>
          <pc:docMk/>
          <pc:sldMk cId="2574913666" sldId="261"/>
        </pc:sldMkLst>
        <pc:spChg chg="add del mod">
          <ac:chgData name="Luis Iglesias" userId="ee1edfe4ca9fb96d" providerId="LiveId" clId="{97146A64-4E89-4091-888F-0FD0A6C18E40}" dt="2023-12-14T02:29:04.333" v="356"/>
          <ac:spMkLst>
            <pc:docMk/>
            <pc:sldMk cId="2574913666" sldId="261"/>
            <ac:spMk id="2" creationId="{15A60817-7BD8-F316-4236-F64600863CF4}"/>
          </ac:spMkLst>
        </pc:spChg>
        <pc:spChg chg="mod">
          <ac:chgData name="Luis Iglesias" userId="ee1edfe4ca9fb96d" providerId="LiveId" clId="{97146A64-4E89-4091-888F-0FD0A6C18E40}" dt="2023-12-14T02:28:37.213" v="353"/>
          <ac:spMkLst>
            <pc:docMk/>
            <pc:sldMk cId="2574913666" sldId="261"/>
            <ac:spMk id="5" creationId="{5D92B264-820E-87DF-E169-325DEAB55E53}"/>
          </ac:spMkLst>
        </pc:spChg>
        <pc:spChg chg="del">
          <ac:chgData name="Luis Iglesias" userId="ee1edfe4ca9fb96d" providerId="LiveId" clId="{97146A64-4E89-4091-888F-0FD0A6C18E40}" dt="2023-12-14T02:28:59.179" v="354" actId="21"/>
          <ac:spMkLst>
            <pc:docMk/>
            <pc:sldMk cId="2574913666" sldId="261"/>
            <ac:spMk id="6" creationId="{4999B971-0AFA-655C-CB0B-1B1A12FABA10}"/>
          </ac:spMkLst>
        </pc:spChg>
        <pc:spChg chg="del">
          <ac:chgData name="Luis Iglesias" userId="ee1edfe4ca9fb96d" providerId="LiveId" clId="{97146A64-4E89-4091-888F-0FD0A6C18E40}" dt="2023-12-14T02:28:26.844" v="351" actId="21"/>
          <ac:spMkLst>
            <pc:docMk/>
            <pc:sldMk cId="2574913666" sldId="261"/>
            <ac:spMk id="7" creationId="{F6D68446-C723-BC84-60E0-F5690544391B}"/>
          </ac:spMkLst>
        </pc:spChg>
        <pc:spChg chg="del">
          <ac:chgData name="Luis Iglesias" userId="ee1edfe4ca9fb96d" providerId="LiveId" clId="{97146A64-4E89-4091-888F-0FD0A6C18E40}" dt="2023-12-14T02:28:21.039" v="348" actId="21"/>
          <ac:spMkLst>
            <pc:docMk/>
            <pc:sldMk cId="2574913666" sldId="261"/>
            <ac:spMk id="9" creationId="{C9B85B00-3F3F-8729-99DF-FF95147AB2D0}"/>
          </ac:spMkLst>
        </pc:spChg>
        <pc:spChg chg="add mod">
          <ac:chgData name="Luis Iglesias" userId="ee1edfe4ca9fb96d" providerId="LiveId" clId="{97146A64-4E89-4091-888F-0FD0A6C18E40}" dt="2023-12-14T02:29:55.850" v="386" actId="20577"/>
          <ac:spMkLst>
            <pc:docMk/>
            <pc:sldMk cId="2574913666" sldId="261"/>
            <ac:spMk id="10" creationId="{F60AC0B4-EEBA-022D-931A-5657273E347E}"/>
          </ac:spMkLst>
        </pc:spChg>
        <pc:spChg chg="add mod ord">
          <ac:chgData name="Luis Iglesias" userId="ee1edfe4ca9fb96d" providerId="LiveId" clId="{97146A64-4E89-4091-888F-0FD0A6C18E40}" dt="2023-12-14T02:43:09.228" v="488" actId="14100"/>
          <ac:spMkLst>
            <pc:docMk/>
            <pc:sldMk cId="2574913666" sldId="261"/>
            <ac:spMk id="13" creationId="{02BFB99D-C9EF-5B79-EEC2-AC51C2D92EE6}"/>
          </ac:spMkLst>
        </pc:spChg>
        <pc:picChg chg="add mod">
          <ac:chgData name="Luis Iglesias" userId="ee1edfe4ca9fb96d" providerId="LiveId" clId="{97146A64-4E89-4091-888F-0FD0A6C18E40}" dt="2023-12-14T02:29:20.440" v="361" actId="14100"/>
          <ac:picMkLst>
            <pc:docMk/>
            <pc:sldMk cId="2574913666" sldId="261"/>
            <ac:picMk id="3" creationId="{8E806193-C28A-A151-DE70-B79A3620FD58}"/>
          </ac:picMkLst>
        </pc:picChg>
        <pc:picChg chg="add mod ord">
          <ac:chgData name="Luis Iglesias" userId="ee1edfe4ca9fb96d" providerId="LiveId" clId="{97146A64-4E89-4091-888F-0FD0A6C18E40}" dt="2023-12-14T02:39:44.463" v="459" actId="167"/>
          <ac:picMkLst>
            <pc:docMk/>
            <pc:sldMk cId="2574913666" sldId="261"/>
            <ac:picMk id="12" creationId="{E6A53441-6672-1280-D37B-B97DB8BDFB99}"/>
          </ac:picMkLst>
        </pc:picChg>
        <pc:picChg chg="add mod">
          <ac:chgData name="Luis Iglesias" userId="ee1edfe4ca9fb96d" providerId="LiveId" clId="{97146A64-4E89-4091-888F-0FD0A6C18E40}" dt="2023-12-14T02:46:38.137" v="511"/>
          <ac:picMkLst>
            <pc:docMk/>
            <pc:sldMk cId="2574913666" sldId="261"/>
            <ac:picMk id="14" creationId="{3EDEF72F-FF02-B10D-A0EB-5F711025ACB5}"/>
          </ac:picMkLst>
        </pc:picChg>
        <pc:picChg chg="del">
          <ac:chgData name="Luis Iglesias" userId="ee1edfe4ca9fb96d" providerId="LiveId" clId="{97146A64-4E89-4091-888F-0FD0A6C18E40}" dt="2023-12-14T02:28:29.405" v="352" actId="21"/>
          <ac:picMkLst>
            <pc:docMk/>
            <pc:sldMk cId="2574913666" sldId="261"/>
            <ac:picMk id="1026" creationId="{908B8E26-74AF-D49A-891F-B0E3AABAE8F3}"/>
          </ac:picMkLst>
        </pc:picChg>
        <pc:picChg chg="del mod">
          <ac:chgData name="Luis Iglesias" userId="ee1edfe4ca9fb96d" providerId="LiveId" clId="{97146A64-4E89-4091-888F-0FD0A6C18E40}" dt="2023-12-14T02:28:23.417" v="350" actId="21"/>
          <ac:picMkLst>
            <pc:docMk/>
            <pc:sldMk cId="2574913666" sldId="261"/>
            <ac:picMk id="1028" creationId="{DDB9A646-AD2E-9F3E-D5C9-DAEE94E72BBD}"/>
          </ac:picMkLst>
        </pc:picChg>
      </pc:sldChg>
      <pc:sldChg chg="del">
        <pc:chgData name="Luis Iglesias" userId="ee1edfe4ca9fb96d" providerId="LiveId" clId="{97146A64-4E89-4091-888F-0FD0A6C18E40}" dt="2023-12-14T02:15:19.902" v="216" actId="2696"/>
        <pc:sldMkLst>
          <pc:docMk/>
          <pc:sldMk cId="3604498843" sldId="261"/>
        </pc:sldMkLst>
      </pc:sldChg>
      <pc:sldChg chg="modSp del mod">
        <pc:chgData name="Luis Iglesias" userId="ee1edfe4ca9fb96d" providerId="LiveId" clId="{97146A64-4E89-4091-888F-0FD0A6C18E40}" dt="2023-12-14T02:15:25.760" v="217" actId="2696"/>
        <pc:sldMkLst>
          <pc:docMk/>
          <pc:sldMk cId="603540143" sldId="262"/>
        </pc:sldMkLst>
        <pc:spChg chg="mod">
          <ac:chgData name="Luis Iglesias" userId="ee1edfe4ca9fb96d" providerId="LiveId" clId="{97146A64-4E89-4091-888F-0FD0A6C18E40}" dt="2023-12-10T01:38:54.901" v="57" actId="20577"/>
          <ac:spMkLst>
            <pc:docMk/>
            <pc:sldMk cId="603540143" sldId="262"/>
            <ac:spMk id="4" creationId="{64C2B2F6-039B-E185-96DF-AD58900DE468}"/>
          </ac:spMkLst>
        </pc:spChg>
        <pc:spChg chg="mod">
          <ac:chgData name="Luis Iglesias" userId="ee1edfe4ca9fb96d" providerId="LiveId" clId="{97146A64-4E89-4091-888F-0FD0A6C18E40}" dt="2023-12-10T01:41:03.110" v="105" actId="20577"/>
          <ac:spMkLst>
            <pc:docMk/>
            <pc:sldMk cId="603540143" sldId="262"/>
            <ac:spMk id="5" creationId="{0516A04D-5395-E891-E14D-F04FF220E2A4}"/>
          </ac:spMkLst>
        </pc:spChg>
      </pc:sldChg>
      <pc:sldChg chg="addSp delSp modSp add mod ord">
        <pc:chgData name="Luis Iglesias" userId="ee1edfe4ca9fb96d" providerId="LiveId" clId="{97146A64-4E89-4091-888F-0FD0A6C18E40}" dt="2023-12-14T02:46:29.539" v="509"/>
        <pc:sldMkLst>
          <pc:docMk/>
          <pc:sldMk cId="1860554149" sldId="262"/>
        </pc:sldMkLst>
        <pc:spChg chg="add del">
          <ac:chgData name="Luis Iglesias" userId="ee1edfe4ca9fb96d" providerId="LiveId" clId="{97146A64-4E89-4091-888F-0FD0A6C18E40}" dt="2023-12-14T02:16:10.962" v="225"/>
          <ac:spMkLst>
            <pc:docMk/>
            <pc:sldMk cId="1860554149" sldId="262"/>
            <ac:spMk id="2" creationId="{F922BE30-5D57-E246-AC5D-A065B52FB2CE}"/>
          </ac:spMkLst>
        </pc:spChg>
        <pc:spChg chg="add del mod">
          <ac:chgData name="Luis Iglesias" userId="ee1edfe4ca9fb96d" providerId="LiveId" clId="{97146A64-4E89-4091-888F-0FD0A6C18E40}" dt="2023-12-14T02:23:58.423" v="275" actId="21"/>
          <ac:spMkLst>
            <pc:docMk/>
            <pc:sldMk cId="1860554149" sldId="262"/>
            <ac:spMk id="3" creationId="{0996CBA9-4A49-6D5D-477A-B6F46D16FEE4}"/>
          </ac:spMkLst>
        </pc:spChg>
        <pc:spChg chg="mod">
          <ac:chgData name="Luis Iglesias" userId="ee1edfe4ca9fb96d" providerId="LiveId" clId="{97146A64-4E89-4091-888F-0FD0A6C18E40}" dt="2023-12-14T02:16:47.868" v="233" actId="313"/>
          <ac:spMkLst>
            <pc:docMk/>
            <pc:sldMk cId="1860554149" sldId="262"/>
            <ac:spMk id="5" creationId="{5D92B264-820E-87DF-E169-325DEAB55E53}"/>
          </ac:spMkLst>
        </pc:spChg>
        <pc:spChg chg="mod">
          <ac:chgData name="Luis Iglesias" userId="ee1edfe4ca9fb96d" providerId="LiveId" clId="{97146A64-4E89-4091-888F-0FD0A6C18E40}" dt="2023-12-14T02:37:21.422" v="433" actId="1076"/>
          <ac:spMkLst>
            <pc:docMk/>
            <pc:sldMk cId="1860554149" sldId="262"/>
            <ac:spMk id="6" creationId="{4999B971-0AFA-655C-CB0B-1B1A12FABA10}"/>
          </ac:spMkLst>
        </pc:spChg>
        <pc:spChg chg="del">
          <ac:chgData name="Luis Iglesias" userId="ee1edfe4ca9fb96d" providerId="LiveId" clId="{97146A64-4E89-4091-888F-0FD0A6C18E40}" dt="2023-12-14T02:16:43.602" v="232" actId="21"/>
          <ac:spMkLst>
            <pc:docMk/>
            <pc:sldMk cId="1860554149" sldId="262"/>
            <ac:spMk id="7" creationId="{F6D68446-C723-BC84-60E0-F5690544391B}"/>
          </ac:spMkLst>
        </pc:spChg>
        <pc:spChg chg="del">
          <ac:chgData name="Luis Iglesias" userId="ee1edfe4ca9fb96d" providerId="LiveId" clId="{97146A64-4E89-4091-888F-0FD0A6C18E40}" dt="2023-12-14T02:16:37.931" v="231" actId="21"/>
          <ac:spMkLst>
            <pc:docMk/>
            <pc:sldMk cId="1860554149" sldId="262"/>
            <ac:spMk id="9" creationId="{C9B85B00-3F3F-8729-99DF-FF95147AB2D0}"/>
          </ac:spMkLst>
        </pc:spChg>
        <pc:spChg chg="add mod">
          <ac:chgData name="Luis Iglesias" userId="ee1edfe4ca9fb96d" providerId="LiveId" clId="{97146A64-4E89-4091-888F-0FD0A6C18E40}" dt="2023-12-14T02:37:25.813" v="434" actId="1076"/>
          <ac:spMkLst>
            <pc:docMk/>
            <pc:sldMk cId="1860554149" sldId="262"/>
            <ac:spMk id="10" creationId="{D4BECAC7-7360-D665-D275-AC7549DE6A0F}"/>
          </ac:spMkLst>
        </pc:spChg>
        <pc:spChg chg="add mod ord">
          <ac:chgData name="Luis Iglesias" userId="ee1edfe4ca9fb96d" providerId="LiveId" clId="{97146A64-4E89-4091-888F-0FD0A6C18E40}" dt="2023-12-14T02:37:12.895" v="431" actId="171"/>
          <ac:spMkLst>
            <pc:docMk/>
            <pc:sldMk cId="1860554149" sldId="262"/>
            <ac:spMk id="13" creationId="{709ED06B-D0A2-7F9C-59A1-C0AA25D8FEEC}"/>
          </ac:spMkLst>
        </pc:spChg>
        <pc:picChg chg="add mod ord">
          <ac:chgData name="Luis Iglesias" userId="ee1edfe4ca9fb96d" providerId="LiveId" clId="{97146A64-4E89-4091-888F-0FD0A6C18E40}" dt="2023-12-14T02:36:39.483" v="424" actId="14100"/>
          <ac:picMkLst>
            <pc:docMk/>
            <pc:sldMk cId="1860554149" sldId="262"/>
            <ac:picMk id="12" creationId="{0CD70735-5ABD-049C-7623-1554F40317D0}"/>
          </ac:picMkLst>
        </pc:picChg>
        <pc:picChg chg="add mod">
          <ac:chgData name="Luis Iglesias" userId="ee1edfe4ca9fb96d" providerId="LiveId" clId="{97146A64-4E89-4091-888F-0FD0A6C18E40}" dt="2023-12-14T02:46:29.539" v="509"/>
          <ac:picMkLst>
            <pc:docMk/>
            <pc:sldMk cId="1860554149" sldId="262"/>
            <ac:picMk id="14" creationId="{D698EC2E-D864-17B6-D8DE-501A2D7C586E}"/>
          </ac:picMkLst>
        </pc:picChg>
        <pc:picChg chg="del">
          <ac:chgData name="Luis Iglesias" userId="ee1edfe4ca9fb96d" providerId="LiveId" clId="{97146A64-4E89-4091-888F-0FD0A6C18E40}" dt="2023-12-14T02:16:26.305" v="229" actId="478"/>
          <ac:picMkLst>
            <pc:docMk/>
            <pc:sldMk cId="1860554149" sldId="262"/>
            <ac:picMk id="1026" creationId="{908B8E26-74AF-D49A-891F-B0E3AABAE8F3}"/>
          </ac:picMkLst>
        </pc:picChg>
        <pc:picChg chg="del">
          <ac:chgData name="Luis Iglesias" userId="ee1edfe4ca9fb96d" providerId="LiveId" clId="{97146A64-4E89-4091-888F-0FD0A6C18E40}" dt="2023-12-14T02:16:27.749" v="230" actId="478"/>
          <ac:picMkLst>
            <pc:docMk/>
            <pc:sldMk cId="1860554149" sldId="262"/>
            <ac:picMk id="1028" creationId="{DDB9A646-AD2E-9F3E-D5C9-DAEE94E72BBD}"/>
          </ac:picMkLst>
        </pc:picChg>
      </pc:sldChg>
      <pc:sldChg chg="addSp delSp modSp add mod ord">
        <pc:chgData name="Luis Iglesias" userId="ee1edfe4ca9fb96d" providerId="LiveId" clId="{97146A64-4E89-4091-888F-0FD0A6C18E40}" dt="2023-12-14T02:46:22.988" v="508" actId="1076"/>
        <pc:sldMkLst>
          <pc:docMk/>
          <pc:sldMk cId="2732909080" sldId="263"/>
        </pc:sldMkLst>
        <pc:spChg chg="mod">
          <ac:chgData name="Luis Iglesias" userId="ee1edfe4ca9fb96d" providerId="LiveId" clId="{97146A64-4E89-4091-888F-0FD0A6C18E40}" dt="2023-12-14T02:31:43.392" v="399" actId="1076"/>
          <ac:spMkLst>
            <pc:docMk/>
            <pc:sldMk cId="2732909080" sldId="263"/>
            <ac:spMk id="5" creationId="{5D92B264-820E-87DF-E169-325DEAB55E53}"/>
          </ac:spMkLst>
        </pc:spChg>
        <pc:spChg chg="mod">
          <ac:chgData name="Luis Iglesias" userId="ee1edfe4ca9fb96d" providerId="LiveId" clId="{97146A64-4E89-4091-888F-0FD0A6C18E40}" dt="2023-12-14T02:31:47.893" v="400" actId="1076"/>
          <ac:spMkLst>
            <pc:docMk/>
            <pc:sldMk cId="2732909080" sldId="263"/>
            <ac:spMk id="6" creationId="{4999B971-0AFA-655C-CB0B-1B1A12FABA10}"/>
          </ac:spMkLst>
        </pc:spChg>
        <pc:spChg chg="del">
          <ac:chgData name="Luis Iglesias" userId="ee1edfe4ca9fb96d" providerId="LiveId" clId="{97146A64-4E89-4091-888F-0FD0A6C18E40}" dt="2023-12-14T02:31:01.318" v="392" actId="21"/>
          <ac:spMkLst>
            <pc:docMk/>
            <pc:sldMk cId="2732909080" sldId="263"/>
            <ac:spMk id="7" creationId="{F6D68446-C723-BC84-60E0-F5690544391B}"/>
          </ac:spMkLst>
        </pc:spChg>
        <pc:spChg chg="del">
          <ac:chgData name="Luis Iglesias" userId="ee1edfe4ca9fb96d" providerId="LiveId" clId="{97146A64-4E89-4091-888F-0FD0A6C18E40}" dt="2023-12-14T02:30:57.203" v="391" actId="21"/>
          <ac:spMkLst>
            <pc:docMk/>
            <pc:sldMk cId="2732909080" sldId="263"/>
            <ac:spMk id="9" creationId="{C9B85B00-3F3F-8729-99DF-FF95147AB2D0}"/>
          </ac:spMkLst>
        </pc:spChg>
        <pc:spChg chg="add mod ord">
          <ac:chgData name="Luis Iglesias" userId="ee1edfe4ca9fb96d" providerId="LiveId" clId="{97146A64-4E89-4091-888F-0FD0A6C18E40}" dt="2023-12-14T02:42:59.823" v="487" actId="14100"/>
          <ac:spMkLst>
            <pc:docMk/>
            <pc:sldMk cId="2732909080" sldId="263"/>
            <ac:spMk id="12" creationId="{9D183F21-1C39-F6B3-AF3D-EACBD41EC225}"/>
          </ac:spMkLst>
        </pc:spChg>
        <pc:picChg chg="add mod">
          <ac:chgData name="Luis Iglesias" userId="ee1edfe4ca9fb96d" providerId="LiveId" clId="{97146A64-4E89-4091-888F-0FD0A6C18E40}" dt="2023-12-14T02:44:48.767" v="501" actId="14100"/>
          <ac:picMkLst>
            <pc:docMk/>
            <pc:sldMk cId="2732909080" sldId="263"/>
            <ac:picMk id="2" creationId="{8623CDCC-ACBE-8F68-7DD3-E667113FE21E}"/>
          </ac:picMkLst>
        </pc:picChg>
        <pc:picChg chg="add mod">
          <ac:chgData name="Luis Iglesias" userId="ee1edfe4ca9fb96d" providerId="LiveId" clId="{97146A64-4E89-4091-888F-0FD0A6C18E40}" dt="2023-12-14T02:44:54.788" v="503" actId="1076"/>
          <ac:picMkLst>
            <pc:docMk/>
            <pc:sldMk cId="2732909080" sldId="263"/>
            <ac:picMk id="3" creationId="{B6671331-A107-ED39-44F4-10C80FAA6B1F}"/>
          </ac:picMkLst>
        </pc:picChg>
        <pc:picChg chg="add mod ord">
          <ac:chgData name="Luis Iglesias" userId="ee1edfe4ca9fb96d" providerId="LiveId" clId="{97146A64-4E89-4091-888F-0FD0A6C18E40}" dt="2023-12-14T02:42:23.005" v="481" actId="171"/>
          <ac:picMkLst>
            <pc:docMk/>
            <pc:sldMk cId="2732909080" sldId="263"/>
            <ac:picMk id="11" creationId="{A4BBA06A-40D2-C4F2-A925-A66E3F998868}"/>
          </ac:picMkLst>
        </pc:picChg>
        <pc:picChg chg="add mod">
          <ac:chgData name="Luis Iglesias" userId="ee1edfe4ca9fb96d" providerId="LiveId" clId="{97146A64-4E89-4091-888F-0FD0A6C18E40}" dt="2023-12-14T02:46:22.988" v="508" actId="1076"/>
          <ac:picMkLst>
            <pc:docMk/>
            <pc:sldMk cId="2732909080" sldId="263"/>
            <ac:picMk id="14" creationId="{CB264EA3-E61A-9C0A-927C-49088F0CD541}"/>
          </ac:picMkLst>
        </pc:picChg>
        <pc:picChg chg="del">
          <ac:chgData name="Luis Iglesias" userId="ee1edfe4ca9fb96d" providerId="LiveId" clId="{97146A64-4E89-4091-888F-0FD0A6C18E40}" dt="2023-12-14T02:30:50.189" v="390" actId="478"/>
          <ac:picMkLst>
            <pc:docMk/>
            <pc:sldMk cId="2732909080" sldId="263"/>
            <ac:picMk id="1026" creationId="{908B8E26-74AF-D49A-891F-B0E3AABAE8F3}"/>
          </ac:picMkLst>
        </pc:picChg>
        <pc:picChg chg="del">
          <ac:chgData name="Luis Iglesias" userId="ee1edfe4ca9fb96d" providerId="LiveId" clId="{97146A64-4E89-4091-888F-0FD0A6C18E40}" dt="2023-12-14T02:31:03.653" v="393" actId="21"/>
          <ac:picMkLst>
            <pc:docMk/>
            <pc:sldMk cId="2732909080" sldId="263"/>
            <ac:picMk id="1028" creationId="{DDB9A646-AD2E-9F3E-D5C9-DAEE94E72BBD}"/>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2224AEB-84FF-4671-832F-EFE4A8116164}"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981F744C-417F-4F54-A35C-F1A47E6C3C69}">
      <dgm:prSet phldrT="[Text]"/>
      <dgm:spPr/>
      <dgm:t>
        <a:bodyPr/>
        <a:lstStyle/>
        <a:p>
          <a:r>
            <a:rPr lang="en-US" dirty="0"/>
            <a:t>Home</a:t>
          </a:r>
        </a:p>
      </dgm:t>
    </dgm:pt>
    <dgm:pt modelId="{013ABB48-CFAD-40EF-B676-EE759DE5A18F}" type="parTrans" cxnId="{C13E409F-F7B0-4EED-B18A-424CB8D72DEB}">
      <dgm:prSet/>
      <dgm:spPr/>
      <dgm:t>
        <a:bodyPr/>
        <a:lstStyle/>
        <a:p>
          <a:endParaRPr lang="en-US"/>
        </a:p>
      </dgm:t>
    </dgm:pt>
    <dgm:pt modelId="{35780C3E-46AE-4731-9712-27CD849630C6}" type="sibTrans" cxnId="{C13E409F-F7B0-4EED-B18A-424CB8D72DEB}">
      <dgm:prSet/>
      <dgm:spPr/>
      <dgm:t>
        <a:bodyPr/>
        <a:lstStyle/>
        <a:p>
          <a:endParaRPr lang="en-US"/>
        </a:p>
      </dgm:t>
    </dgm:pt>
    <dgm:pt modelId="{EB386A78-689D-47EA-B9B9-E3D1CDE12ED0}">
      <dgm:prSet phldrT="[Text]"/>
      <dgm:spPr/>
      <dgm:t>
        <a:bodyPr/>
        <a:lstStyle/>
        <a:p>
          <a:r>
            <a:rPr lang="en-US" dirty="0"/>
            <a:t>Services</a:t>
          </a:r>
        </a:p>
      </dgm:t>
    </dgm:pt>
    <dgm:pt modelId="{864B5081-3DFA-4975-93E6-B36FAA183F0D}" type="parTrans" cxnId="{72F0AF9A-44F4-4435-AD69-9B45F52102AA}">
      <dgm:prSet/>
      <dgm:spPr/>
      <dgm:t>
        <a:bodyPr/>
        <a:lstStyle/>
        <a:p>
          <a:endParaRPr lang="en-US"/>
        </a:p>
      </dgm:t>
    </dgm:pt>
    <dgm:pt modelId="{2AB202B7-E8FD-4002-8C62-2EC71F50F402}" type="sibTrans" cxnId="{72F0AF9A-44F4-4435-AD69-9B45F52102AA}">
      <dgm:prSet/>
      <dgm:spPr/>
      <dgm:t>
        <a:bodyPr/>
        <a:lstStyle/>
        <a:p>
          <a:endParaRPr lang="en-US"/>
        </a:p>
      </dgm:t>
    </dgm:pt>
    <dgm:pt modelId="{67FA1E16-A970-4159-B3E1-28B77F27D53C}">
      <dgm:prSet phldrT="[Text]"/>
      <dgm:spPr/>
      <dgm:t>
        <a:bodyPr/>
        <a:lstStyle/>
        <a:p>
          <a:r>
            <a:rPr lang="en-US" dirty="0"/>
            <a:t>Location</a:t>
          </a:r>
        </a:p>
      </dgm:t>
    </dgm:pt>
    <dgm:pt modelId="{B2C45E32-F026-402A-90F9-0834CF652147}" type="parTrans" cxnId="{34136B67-C156-4013-AD16-6C478D7384E8}">
      <dgm:prSet/>
      <dgm:spPr/>
      <dgm:t>
        <a:bodyPr/>
        <a:lstStyle/>
        <a:p>
          <a:endParaRPr lang="en-US"/>
        </a:p>
      </dgm:t>
    </dgm:pt>
    <dgm:pt modelId="{F94DF943-B376-4963-89CD-A02ACF7C99E9}" type="sibTrans" cxnId="{34136B67-C156-4013-AD16-6C478D7384E8}">
      <dgm:prSet/>
      <dgm:spPr/>
      <dgm:t>
        <a:bodyPr/>
        <a:lstStyle/>
        <a:p>
          <a:endParaRPr lang="en-US"/>
        </a:p>
      </dgm:t>
    </dgm:pt>
    <dgm:pt modelId="{942A4D2B-F2AC-448E-91B9-9995E8DCBB30}">
      <dgm:prSet phldrT="[Text]"/>
      <dgm:spPr/>
      <dgm:t>
        <a:bodyPr/>
        <a:lstStyle/>
        <a:p>
          <a:r>
            <a:rPr lang="en-US" dirty="0"/>
            <a:t>Store Lounge</a:t>
          </a:r>
        </a:p>
      </dgm:t>
    </dgm:pt>
    <dgm:pt modelId="{A38AB1A5-E830-44FD-BB6E-F23C30408150}" type="parTrans" cxnId="{2FB6C72C-780D-4D92-9DF8-CFB32E023FB9}">
      <dgm:prSet/>
      <dgm:spPr/>
      <dgm:t>
        <a:bodyPr/>
        <a:lstStyle/>
        <a:p>
          <a:endParaRPr lang="en-US"/>
        </a:p>
      </dgm:t>
    </dgm:pt>
    <dgm:pt modelId="{745CDCA6-3915-4714-B750-D1115FA0BA8A}" type="sibTrans" cxnId="{2FB6C72C-780D-4D92-9DF8-CFB32E023FB9}">
      <dgm:prSet/>
      <dgm:spPr/>
      <dgm:t>
        <a:bodyPr/>
        <a:lstStyle/>
        <a:p>
          <a:endParaRPr lang="en-US"/>
        </a:p>
      </dgm:t>
    </dgm:pt>
    <dgm:pt modelId="{C84ACE1D-F17B-4464-9388-EF20D752383C}">
      <dgm:prSet phldrT="[Text]"/>
      <dgm:spPr/>
      <dgm:t>
        <a:bodyPr/>
        <a:lstStyle/>
        <a:p>
          <a:r>
            <a:rPr lang="en-US" dirty="0"/>
            <a:t>Buy, Sell, Trade</a:t>
          </a:r>
        </a:p>
      </dgm:t>
    </dgm:pt>
    <dgm:pt modelId="{5A2DBFEF-55AB-4B17-86B7-78D5991713B1}" type="sibTrans" cxnId="{41283E9F-DC76-4B8B-965D-F0B867CA0BDA}">
      <dgm:prSet/>
      <dgm:spPr/>
      <dgm:t>
        <a:bodyPr/>
        <a:lstStyle/>
        <a:p>
          <a:endParaRPr lang="en-US"/>
        </a:p>
      </dgm:t>
    </dgm:pt>
    <dgm:pt modelId="{B2759543-FFF1-48AE-97D7-72C3C4477811}" type="parTrans" cxnId="{41283E9F-DC76-4B8B-965D-F0B867CA0BDA}">
      <dgm:prSet/>
      <dgm:spPr/>
      <dgm:t>
        <a:bodyPr/>
        <a:lstStyle/>
        <a:p>
          <a:endParaRPr lang="en-US"/>
        </a:p>
      </dgm:t>
    </dgm:pt>
    <dgm:pt modelId="{6229C956-34D8-45CE-B397-C881DF7FEB1C}" type="pres">
      <dgm:prSet presAssocID="{22224AEB-84FF-4671-832F-EFE4A8116164}" presName="hierChild1" presStyleCnt="0">
        <dgm:presLayoutVars>
          <dgm:orgChart val="1"/>
          <dgm:chPref val="1"/>
          <dgm:dir/>
          <dgm:animOne val="branch"/>
          <dgm:animLvl val="lvl"/>
          <dgm:resizeHandles/>
        </dgm:presLayoutVars>
      </dgm:prSet>
      <dgm:spPr/>
    </dgm:pt>
    <dgm:pt modelId="{9D556835-E363-4210-AE40-D34B3CD1E60C}" type="pres">
      <dgm:prSet presAssocID="{981F744C-417F-4F54-A35C-F1A47E6C3C69}" presName="hierRoot1" presStyleCnt="0">
        <dgm:presLayoutVars>
          <dgm:hierBranch val="init"/>
        </dgm:presLayoutVars>
      </dgm:prSet>
      <dgm:spPr/>
    </dgm:pt>
    <dgm:pt modelId="{14473014-2201-48B1-AB30-D71088682C8F}" type="pres">
      <dgm:prSet presAssocID="{981F744C-417F-4F54-A35C-F1A47E6C3C69}" presName="rootComposite1" presStyleCnt="0"/>
      <dgm:spPr/>
    </dgm:pt>
    <dgm:pt modelId="{DDFE51C6-CB1C-4E4C-934B-9A60E98DD118}" type="pres">
      <dgm:prSet presAssocID="{981F744C-417F-4F54-A35C-F1A47E6C3C69}" presName="rootText1" presStyleLbl="node0" presStyleIdx="0" presStyleCnt="1">
        <dgm:presLayoutVars>
          <dgm:chPref val="3"/>
        </dgm:presLayoutVars>
      </dgm:prSet>
      <dgm:spPr/>
    </dgm:pt>
    <dgm:pt modelId="{D8FB6DF6-B4EE-41F7-9D7B-06212D407F43}" type="pres">
      <dgm:prSet presAssocID="{981F744C-417F-4F54-A35C-F1A47E6C3C69}" presName="rootConnector1" presStyleLbl="node1" presStyleIdx="0" presStyleCnt="0"/>
      <dgm:spPr/>
    </dgm:pt>
    <dgm:pt modelId="{21D6B168-827C-409E-BA6B-710868E2BB1A}" type="pres">
      <dgm:prSet presAssocID="{981F744C-417F-4F54-A35C-F1A47E6C3C69}" presName="hierChild2" presStyleCnt="0"/>
      <dgm:spPr/>
    </dgm:pt>
    <dgm:pt modelId="{E041735B-F463-475F-889C-642B22858E35}" type="pres">
      <dgm:prSet presAssocID="{864B5081-3DFA-4975-93E6-B36FAA183F0D}" presName="Name37" presStyleLbl="parChTrans1D2" presStyleIdx="0" presStyleCnt="4"/>
      <dgm:spPr/>
    </dgm:pt>
    <dgm:pt modelId="{07FD61E1-9551-4075-93B4-A2418309DC5A}" type="pres">
      <dgm:prSet presAssocID="{EB386A78-689D-47EA-B9B9-E3D1CDE12ED0}" presName="hierRoot2" presStyleCnt="0">
        <dgm:presLayoutVars>
          <dgm:hierBranch val="init"/>
        </dgm:presLayoutVars>
      </dgm:prSet>
      <dgm:spPr/>
    </dgm:pt>
    <dgm:pt modelId="{C564CA46-8770-44C3-A54B-2E97F51A2831}" type="pres">
      <dgm:prSet presAssocID="{EB386A78-689D-47EA-B9B9-E3D1CDE12ED0}" presName="rootComposite" presStyleCnt="0"/>
      <dgm:spPr/>
    </dgm:pt>
    <dgm:pt modelId="{CBEAC0E1-505C-44C5-A287-035BDC00E61A}" type="pres">
      <dgm:prSet presAssocID="{EB386A78-689D-47EA-B9B9-E3D1CDE12ED0}" presName="rootText" presStyleLbl="node2" presStyleIdx="0" presStyleCnt="4">
        <dgm:presLayoutVars>
          <dgm:chPref val="3"/>
        </dgm:presLayoutVars>
      </dgm:prSet>
      <dgm:spPr/>
    </dgm:pt>
    <dgm:pt modelId="{B6D71BFE-D9D9-4010-AC0C-51DF74DB7FA9}" type="pres">
      <dgm:prSet presAssocID="{EB386A78-689D-47EA-B9B9-E3D1CDE12ED0}" presName="rootConnector" presStyleLbl="node2" presStyleIdx="0" presStyleCnt="4"/>
      <dgm:spPr/>
    </dgm:pt>
    <dgm:pt modelId="{694368D7-7EAF-4DC7-9517-6C4AEB619B99}" type="pres">
      <dgm:prSet presAssocID="{EB386A78-689D-47EA-B9B9-E3D1CDE12ED0}" presName="hierChild4" presStyleCnt="0"/>
      <dgm:spPr/>
    </dgm:pt>
    <dgm:pt modelId="{53318E3C-696C-4535-8FA5-5E2AE7442A08}" type="pres">
      <dgm:prSet presAssocID="{EB386A78-689D-47EA-B9B9-E3D1CDE12ED0}" presName="hierChild5" presStyleCnt="0"/>
      <dgm:spPr/>
    </dgm:pt>
    <dgm:pt modelId="{D6EF38FE-9607-48EA-9F40-8F3180DD060D}" type="pres">
      <dgm:prSet presAssocID="{B2C45E32-F026-402A-90F9-0834CF652147}" presName="Name37" presStyleLbl="parChTrans1D2" presStyleIdx="1" presStyleCnt="4"/>
      <dgm:spPr/>
    </dgm:pt>
    <dgm:pt modelId="{68B0908E-6963-4B0B-B0E0-D60168C3CEDE}" type="pres">
      <dgm:prSet presAssocID="{67FA1E16-A970-4159-B3E1-28B77F27D53C}" presName="hierRoot2" presStyleCnt="0">
        <dgm:presLayoutVars>
          <dgm:hierBranch val="init"/>
        </dgm:presLayoutVars>
      </dgm:prSet>
      <dgm:spPr/>
    </dgm:pt>
    <dgm:pt modelId="{9DD91BD5-357F-4180-AE9B-C45A93E7A2AD}" type="pres">
      <dgm:prSet presAssocID="{67FA1E16-A970-4159-B3E1-28B77F27D53C}" presName="rootComposite" presStyleCnt="0"/>
      <dgm:spPr/>
    </dgm:pt>
    <dgm:pt modelId="{C880F4D6-A890-46F3-85F9-A4E1371CDCD9}" type="pres">
      <dgm:prSet presAssocID="{67FA1E16-A970-4159-B3E1-28B77F27D53C}" presName="rootText" presStyleLbl="node2" presStyleIdx="1" presStyleCnt="4" custLinFactNeighborY="6586">
        <dgm:presLayoutVars>
          <dgm:chPref val="3"/>
        </dgm:presLayoutVars>
      </dgm:prSet>
      <dgm:spPr/>
    </dgm:pt>
    <dgm:pt modelId="{C4345077-9FB7-4CD6-ABD6-AF3F4FCC0D36}" type="pres">
      <dgm:prSet presAssocID="{67FA1E16-A970-4159-B3E1-28B77F27D53C}" presName="rootConnector" presStyleLbl="node2" presStyleIdx="1" presStyleCnt="4"/>
      <dgm:spPr/>
    </dgm:pt>
    <dgm:pt modelId="{C37A2864-2149-450B-BDF4-BAB6C3721B96}" type="pres">
      <dgm:prSet presAssocID="{67FA1E16-A970-4159-B3E1-28B77F27D53C}" presName="hierChild4" presStyleCnt="0"/>
      <dgm:spPr/>
    </dgm:pt>
    <dgm:pt modelId="{D7EFAC0A-9E50-4924-AD9A-799200C80B1C}" type="pres">
      <dgm:prSet presAssocID="{67FA1E16-A970-4159-B3E1-28B77F27D53C}" presName="hierChild5" presStyleCnt="0"/>
      <dgm:spPr/>
    </dgm:pt>
    <dgm:pt modelId="{73B35DB8-BA70-4B10-891A-5BD511E2FB79}" type="pres">
      <dgm:prSet presAssocID="{A38AB1A5-E830-44FD-BB6E-F23C30408150}" presName="Name37" presStyleLbl="parChTrans1D2" presStyleIdx="2" presStyleCnt="4"/>
      <dgm:spPr/>
    </dgm:pt>
    <dgm:pt modelId="{51831E5F-A4EB-4646-A8FD-A36B6741A3CF}" type="pres">
      <dgm:prSet presAssocID="{942A4D2B-F2AC-448E-91B9-9995E8DCBB30}" presName="hierRoot2" presStyleCnt="0">
        <dgm:presLayoutVars>
          <dgm:hierBranch val="init"/>
        </dgm:presLayoutVars>
      </dgm:prSet>
      <dgm:spPr/>
    </dgm:pt>
    <dgm:pt modelId="{9C85D4A6-DD33-45BB-89C2-70FB099ABEF2}" type="pres">
      <dgm:prSet presAssocID="{942A4D2B-F2AC-448E-91B9-9995E8DCBB30}" presName="rootComposite" presStyleCnt="0"/>
      <dgm:spPr/>
    </dgm:pt>
    <dgm:pt modelId="{EF3246D0-EB84-4237-998B-3DF2071EBF82}" type="pres">
      <dgm:prSet presAssocID="{942A4D2B-F2AC-448E-91B9-9995E8DCBB30}" presName="rootText" presStyleLbl="node2" presStyleIdx="2" presStyleCnt="4">
        <dgm:presLayoutVars>
          <dgm:chPref val="3"/>
        </dgm:presLayoutVars>
      </dgm:prSet>
      <dgm:spPr/>
    </dgm:pt>
    <dgm:pt modelId="{0363DC22-FA23-435E-8722-541B279B901E}" type="pres">
      <dgm:prSet presAssocID="{942A4D2B-F2AC-448E-91B9-9995E8DCBB30}" presName="rootConnector" presStyleLbl="node2" presStyleIdx="2" presStyleCnt="4"/>
      <dgm:spPr/>
    </dgm:pt>
    <dgm:pt modelId="{1D2E76C9-67A9-4A9A-9A79-96C8549ACF32}" type="pres">
      <dgm:prSet presAssocID="{942A4D2B-F2AC-448E-91B9-9995E8DCBB30}" presName="hierChild4" presStyleCnt="0"/>
      <dgm:spPr/>
    </dgm:pt>
    <dgm:pt modelId="{27FCA9EF-9F16-4282-881E-2D5630775518}" type="pres">
      <dgm:prSet presAssocID="{942A4D2B-F2AC-448E-91B9-9995E8DCBB30}" presName="hierChild5" presStyleCnt="0"/>
      <dgm:spPr/>
    </dgm:pt>
    <dgm:pt modelId="{5400DC92-90F2-4B7D-817B-C7079B6FF511}" type="pres">
      <dgm:prSet presAssocID="{B2759543-FFF1-48AE-97D7-72C3C4477811}" presName="Name37" presStyleLbl="parChTrans1D2" presStyleIdx="3" presStyleCnt="4"/>
      <dgm:spPr/>
    </dgm:pt>
    <dgm:pt modelId="{7C3ED8B3-307F-4456-A543-9CCFE8964167}" type="pres">
      <dgm:prSet presAssocID="{C84ACE1D-F17B-4464-9388-EF20D752383C}" presName="hierRoot2" presStyleCnt="0">
        <dgm:presLayoutVars>
          <dgm:hierBranch val="init"/>
        </dgm:presLayoutVars>
      </dgm:prSet>
      <dgm:spPr/>
    </dgm:pt>
    <dgm:pt modelId="{D48F9A90-9749-450D-8BBF-3F985B3984E0}" type="pres">
      <dgm:prSet presAssocID="{C84ACE1D-F17B-4464-9388-EF20D752383C}" presName="rootComposite" presStyleCnt="0"/>
      <dgm:spPr/>
    </dgm:pt>
    <dgm:pt modelId="{30641F9D-36D7-4DD8-997B-9B9B11F1CEDC}" type="pres">
      <dgm:prSet presAssocID="{C84ACE1D-F17B-4464-9388-EF20D752383C}" presName="rootText" presStyleLbl="node2" presStyleIdx="3" presStyleCnt="4">
        <dgm:presLayoutVars>
          <dgm:chPref val="3"/>
        </dgm:presLayoutVars>
      </dgm:prSet>
      <dgm:spPr/>
    </dgm:pt>
    <dgm:pt modelId="{31DDB9C7-82AE-4EB7-93A2-0EFA21552E79}" type="pres">
      <dgm:prSet presAssocID="{C84ACE1D-F17B-4464-9388-EF20D752383C}" presName="rootConnector" presStyleLbl="node2" presStyleIdx="3" presStyleCnt="4"/>
      <dgm:spPr/>
    </dgm:pt>
    <dgm:pt modelId="{E0216C6B-29D1-40CD-BEB1-E4096DD3426E}" type="pres">
      <dgm:prSet presAssocID="{C84ACE1D-F17B-4464-9388-EF20D752383C}" presName="hierChild4" presStyleCnt="0"/>
      <dgm:spPr/>
    </dgm:pt>
    <dgm:pt modelId="{7A626EB7-D6AE-411E-80E1-12C4B1BE2A37}" type="pres">
      <dgm:prSet presAssocID="{C84ACE1D-F17B-4464-9388-EF20D752383C}" presName="hierChild5" presStyleCnt="0"/>
      <dgm:spPr/>
    </dgm:pt>
    <dgm:pt modelId="{327DDDE8-5B1C-4904-BE89-4D1F939A7493}" type="pres">
      <dgm:prSet presAssocID="{981F744C-417F-4F54-A35C-F1A47E6C3C69}" presName="hierChild3" presStyleCnt="0"/>
      <dgm:spPr/>
    </dgm:pt>
  </dgm:ptLst>
  <dgm:cxnLst>
    <dgm:cxn modelId="{E71DBB1D-E8C9-42A3-AF3A-82CA6DA0DC93}" type="presOf" srcId="{B2759543-FFF1-48AE-97D7-72C3C4477811}" destId="{5400DC92-90F2-4B7D-817B-C7079B6FF511}" srcOrd="0" destOrd="0" presId="urn:microsoft.com/office/officeart/2005/8/layout/orgChart1"/>
    <dgm:cxn modelId="{9882F120-C563-4421-A66F-F7849FD6655A}" type="presOf" srcId="{EB386A78-689D-47EA-B9B9-E3D1CDE12ED0}" destId="{B6D71BFE-D9D9-4010-AC0C-51DF74DB7FA9}" srcOrd="1" destOrd="0" presId="urn:microsoft.com/office/officeart/2005/8/layout/orgChart1"/>
    <dgm:cxn modelId="{3CD23C23-7B0A-4F86-9DD4-FADE4E9F719E}" type="presOf" srcId="{864B5081-3DFA-4975-93E6-B36FAA183F0D}" destId="{E041735B-F463-475F-889C-642B22858E35}" srcOrd="0" destOrd="0" presId="urn:microsoft.com/office/officeart/2005/8/layout/orgChart1"/>
    <dgm:cxn modelId="{C7E78025-CDB8-4D2C-AC47-E37958C4639A}" type="presOf" srcId="{C84ACE1D-F17B-4464-9388-EF20D752383C}" destId="{31DDB9C7-82AE-4EB7-93A2-0EFA21552E79}" srcOrd="1" destOrd="0" presId="urn:microsoft.com/office/officeart/2005/8/layout/orgChart1"/>
    <dgm:cxn modelId="{2FB6C72C-780D-4D92-9DF8-CFB32E023FB9}" srcId="{981F744C-417F-4F54-A35C-F1A47E6C3C69}" destId="{942A4D2B-F2AC-448E-91B9-9995E8DCBB30}" srcOrd="2" destOrd="0" parTransId="{A38AB1A5-E830-44FD-BB6E-F23C30408150}" sibTransId="{745CDCA6-3915-4714-B750-D1115FA0BA8A}"/>
    <dgm:cxn modelId="{0CFD6A3D-FD0F-4DFA-8E72-B8C3033B25D9}" type="presOf" srcId="{A38AB1A5-E830-44FD-BB6E-F23C30408150}" destId="{73B35DB8-BA70-4B10-891A-5BD511E2FB79}" srcOrd="0" destOrd="0" presId="urn:microsoft.com/office/officeart/2005/8/layout/orgChart1"/>
    <dgm:cxn modelId="{465EF75B-23C1-4C56-81C0-8EBFCE992C8B}" type="presOf" srcId="{22224AEB-84FF-4671-832F-EFE4A8116164}" destId="{6229C956-34D8-45CE-B397-C881DF7FEB1C}" srcOrd="0" destOrd="0" presId="urn:microsoft.com/office/officeart/2005/8/layout/orgChart1"/>
    <dgm:cxn modelId="{AA4D3F62-03A4-4406-8831-48932701D718}" type="presOf" srcId="{67FA1E16-A970-4159-B3E1-28B77F27D53C}" destId="{C880F4D6-A890-46F3-85F9-A4E1371CDCD9}" srcOrd="0" destOrd="0" presId="urn:microsoft.com/office/officeart/2005/8/layout/orgChart1"/>
    <dgm:cxn modelId="{34136B67-C156-4013-AD16-6C478D7384E8}" srcId="{981F744C-417F-4F54-A35C-F1A47E6C3C69}" destId="{67FA1E16-A970-4159-B3E1-28B77F27D53C}" srcOrd="1" destOrd="0" parTransId="{B2C45E32-F026-402A-90F9-0834CF652147}" sibTransId="{F94DF943-B376-4963-89CD-A02ACF7C99E9}"/>
    <dgm:cxn modelId="{1DA3B371-1B46-43AF-803A-765D6670F463}" type="presOf" srcId="{981F744C-417F-4F54-A35C-F1A47E6C3C69}" destId="{DDFE51C6-CB1C-4E4C-934B-9A60E98DD118}" srcOrd="0" destOrd="0" presId="urn:microsoft.com/office/officeart/2005/8/layout/orgChart1"/>
    <dgm:cxn modelId="{A8AC7883-2074-4B1E-9056-A21362111D80}" type="presOf" srcId="{C84ACE1D-F17B-4464-9388-EF20D752383C}" destId="{30641F9D-36D7-4DD8-997B-9B9B11F1CEDC}" srcOrd="0" destOrd="0" presId="urn:microsoft.com/office/officeart/2005/8/layout/orgChart1"/>
    <dgm:cxn modelId="{72F0AF9A-44F4-4435-AD69-9B45F52102AA}" srcId="{981F744C-417F-4F54-A35C-F1A47E6C3C69}" destId="{EB386A78-689D-47EA-B9B9-E3D1CDE12ED0}" srcOrd="0" destOrd="0" parTransId="{864B5081-3DFA-4975-93E6-B36FAA183F0D}" sibTransId="{2AB202B7-E8FD-4002-8C62-2EC71F50F402}"/>
    <dgm:cxn modelId="{63F0C79A-756D-4AD2-B9C2-2ADFEFC61303}" type="presOf" srcId="{942A4D2B-F2AC-448E-91B9-9995E8DCBB30}" destId="{EF3246D0-EB84-4237-998B-3DF2071EBF82}" srcOrd="0" destOrd="0" presId="urn:microsoft.com/office/officeart/2005/8/layout/orgChart1"/>
    <dgm:cxn modelId="{41283E9F-DC76-4B8B-965D-F0B867CA0BDA}" srcId="{981F744C-417F-4F54-A35C-F1A47E6C3C69}" destId="{C84ACE1D-F17B-4464-9388-EF20D752383C}" srcOrd="3" destOrd="0" parTransId="{B2759543-FFF1-48AE-97D7-72C3C4477811}" sibTransId="{5A2DBFEF-55AB-4B17-86B7-78D5991713B1}"/>
    <dgm:cxn modelId="{C13E409F-F7B0-4EED-B18A-424CB8D72DEB}" srcId="{22224AEB-84FF-4671-832F-EFE4A8116164}" destId="{981F744C-417F-4F54-A35C-F1A47E6C3C69}" srcOrd="0" destOrd="0" parTransId="{013ABB48-CFAD-40EF-B676-EE759DE5A18F}" sibTransId="{35780C3E-46AE-4731-9712-27CD849630C6}"/>
    <dgm:cxn modelId="{2D6223B6-3158-46C1-8C86-3A41CA5AC11C}" type="presOf" srcId="{EB386A78-689D-47EA-B9B9-E3D1CDE12ED0}" destId="{CBEAC0E1-505C-44C5-A287-035BDC00E61A}" srcOrd="0" destOrd="0" presId="urn:microsoft.com/office/officeart/2005/8/layout/orgChart1"/>
    <dgm:cxn modelId="{695259BA-6532-4A53-BD8C-1153BF14D660}" type="presOf" srcId="{942A4D2B-F2AC-448E-91B9-9995E8DCBB30}" destId="{0363DC22-FA23-435E-8722-541B279B901E}" srcOrd="1" destOrd="0" presId="urn:microsoft.com/office/officeart/2005/8/layout/orgChart1"/>
    <dgm:cxn modelId="{5D18D1E5-1FC1-43C8-9790-BF1921CD7333}" type="presOf" srcId="{981F744C-417F-4F54-A35C-F1A47E6C3C69}" destId="{D8FB6DF6-B4EE-41F7-9D7B-06212D407F43}" srcOrd="1" destOrd="0" presId="urn:microsoft.com/office/officeart/2005/8/layout/orgChart1"/>
    <dgm:cxn modelId="{6E4A50E7-F251-4607-B790-798C644107AE}" type="presOf" srcId="{67FA1E16-A970-4159-B3E1-28B77F27D53C}" destId="{C4345077-9FB7-4CD6-ABD6-AF3F4FCC0D36}" srcOrd="1" destOrd="0" presId="urn:microsoft.com/office/officeart/2005/8/layout/orgChart1"/>
    <dgm:cxn modelId="{72F849F7-D26F-4654-9966-4AFAF0683AF5}" type="presOf" srcId="{B2C45E32-F026-402A-90F9-0834CF652147}" destId="{D6EF38FE-9607-48EA-9F40-8F3180DD060D}" srcOrd="0" destOrd="0" presId="urn:microsoft.com/office/officeart/2005/8/layout/orgChart1"/>
    <dgm:cxn modelId="{AE514BD0-18A5-4CFD-B05B-CB629D5B9EA8}" type="presParOf" srcId="{6229C956-34D8-45CE-B397-C881DF7FEB1C}" destId="{9D556835-E363-4210-AE40-D34B3CD1E60C}" srcOrd="0" destOrd="0" presId="urn:microsoft.com/office/officeart/2005/8/layout/orgChart1"/>
    <dgm:cxn modelId="{324B808B-A686-49B4-B562-A64348BFD34A}" type="presParOf" srcId="{9D556835-E363-4210-AE40-D34B3CD1E60C}" destId="{14473014-2201-48B1-AB30-D71088682C8F}" srcOrd="0" destOrd="0" presId="urn:microsoft.com/office/officeart/2005/8/layout/orgChart1"/>
    <dgm:cxn modelId="{015AC305-A7DC-4973-87C2-AE7AD6255C8F}" type="presParOf" srcId="{14473014-2201-48B1-AB30-D71088682C8F}" destId="{DDFE51C6-CB1C-4E4C-934B-9A60E98DD118}" srcOrd="0" destOrd="0" presId="urn:microsoft.com/office/officeart/2005/8/layout/orgChart1"/>
    <dgm:cxn modelId="{A571A7CA-EC7E-4B26-8938-0B7EA7F44E3A}" type="presParOf" srcId="{14473014-2201-48B1-AB30-D71088682C8F}" destId="{D8FB6DF6-B4EE-41F7-9D7B-06212D407F43}" srcOrd="1" destOrd="0" presId="urn:microsoft.com/office/officeart/2005/8/layout/orgChart1"/>
    <dgm:cxn modelId="{0BFC5AC9-7F42-4CF7-9ED3-5B6FAB84B922}" type="presParOf" srcId="{9D556835-E363-4210-AE40-D34B3CD1E60C}" destId="{21D6B168-827C-409E-BA6B-710868E2BB1A}" srcOrd="1" destOrd="0" presId="urn:microsoft.com/office/officeart/2005/8/layout/orgChart1"/>
    <dgm:cxn modelId="{D5039229-FE63-43BD-9F51-D14248173225}" type="presParOf" srcId="{21D6B168-827C-409E-BA6B-710868E2BB1A}" destId="{E041735B-F463-475F-889C-642B22858E35}" srcOrd="0" destOrd="0" presId="urn:microsoft.com/office/officeart/2005/8/layout/orgChart1"/>
    <dgm:cxn modelId="{B1BB68CD-5893-4E16-B8B1-902615319714}" type="presParOf" srcId="{21D6B168-827C-409E-BA6B-710868E2BB1A}" destId="{07FD61E1-9551-4075-93B4-A2418309DC5A}" srcOrd="1" destOrd="0" presId="urn:microsoft.com/office/officeart/2005/8/layout/orgChart1"/>
    <dgm:cxn modelId="{8B45AE92-2656-4D9B-9245-95B3D7DC2C41}" type="presParOf" srcId="{07FD61E1-9551-4075-93B4-A2418309DC5A}" destId="{C564CA46-8770-44C3-A54B-2E97F51A2831}" srcOrd="0" destOrd="0" presId="urn:microsoft.com/office/officeart/2005/8/layout/orgChart1"/>
    <dgm:cxn modelId="{8F5E7236-884A-44C6-A3B7-1ABA8A34BFC4}" type="presParOf" srcId="{C564CA46-8770-44C3-A54B-2E97F51A2831}" destId="{CBEAC0E1-505C-44C5-A287-035BDC00E61A}" srcOrd="0" destOrd="0" presId="urn:microsoft.com/office/officeart/2005/8/layout/orgChart1"/>
    <dgm:cxn modelId="{EBAF8D82-FC6D-4442-8F9E-FD79E61511B5}" type="presParOf" srcId="{C564CA46-8770-44C3-A54B-2E97F51A2831}" destId="{B6D71BFE-D9D9-4010-AC0C-51DF74DB7FA9}" srcOrd="1" destOrd="0" presId="urn:microsoft.com/office/officeart/2005/8/layout/orgChart1"/>
    <dgm:cxn modelId="{78493A75-7B09-4F11-A4F4-38AF27570697}" type="presParOf" srcId="{07FD61E1-9551-4075-93B4-A2418309DC5A}" destId="{694368D7-7EAF-4DC7-9517-6C4AEB619B99}" srcOrd="1" destOrd="0" presId="urn:microsoft.com/office/officeart/2005/8/layout/orgChart1"/>
    <dgm:cxn modelId="{14B323DB-F233-4D59-A94D-D6C745053615}" type="presParOf" srcId="{07FD61E1-9551-4075-93B4-A2418309DC5A}" destId="{53318E3C-696C-4535-8FA5-5E2AE7442A08}" srcOrd="2" destOrd="0" presId="urn:microsoft.com/office/officeart/2005/8/layout/orgChart1"/>
    <dgm:cxn modelId="{1D06F542-67BD-4D0E-895F-7613BBB69FFC}" type="presParOf" srcId="{21D6B168-827C-409E-BA6B-710868E2BB1A}" destId="{D6EF38FE-9607-48EA-9F40-8F3180DD060D}" srcOrd="2" destOrd="0" presId="urn:microsoft.com/office/officeart/2005/8/layout/orgChart1"/>
    <dgm:cxn modelId="{7F25779B-981C-4602-93B5-F15970662EE9}" type="presParOf" srcId="{21D6B168-827C-409E-BA6B-710868E2BB1A}" destId="{68B0908E-6963-4B0B-B0E0-D60168C3CEDE}" srcOrd="3" destOrd="0" presId="urn:microsoft.com/office/officeart/2005/8/layout/orgChart1"/>
    <dgm:cxn modelId="{F8A3312C-CA72-490C-A4D5-A675DA25B445}" type="presParOf" srcId="{68B0908E-6963-4B0B-B0E0-D60168C3CEDE}" destId="{9DD91BD5-357F-4180-AE9B-C45A93E7A2AD}" srcOrd="0" destOrd="0" presId="urn:microsoft.com/office/officeart/2005/8/layout/orgChart1"/>
    <dgm:cxn modelId="{3CC5F827-6315-4333-8954-3A5172678DA6}" type="presParOf" srcId="{9DD91BD5-357F-4180-AE9B-C45A93E7A2AD}" destId="{C880F4D6-A890-46F3-85F9-A4E1371CDCD9}" srcOrd="0" destOrd="0" presId="urn:microsoft.com/office/officeart/2005/8/layout/orgChart1"/>
    <dgm:cxn modelId="{E3A72F11-8461-4313-827D-FFC0D8CFA60B}" type="presParOf" srcId="{9DD91BD5-357F-4180-AE9B-C45A93E7A2AD}" destId="{C4345077-9FB7-4CD6-ABD6-AF3F4FCC0D36}" srcOrd="1" destOrd="0" presId="urn:microsoft.com/office/officeart/2005/8/layout/orgChart1"/>
    <dgm:cxn modelId="{6B4ABDCD-E4C6-48F0-BAC0-4C0BE8FCFBE3}" type="presParOf" srcId="{68B0908E-6963-4B0B-B0E0-D60168C3CEDE}" destId="{C37A2864-2149-450B-BDF4-BAB6C3721B96}" srcOrd="1" destOrd="0" presId="urn:microsoft.com/office/officeart/2005/8/layout/orgChart1"/>
    <dgm:cxn modelId="{3327F264-1D2C-49ED-92C8-B0201FF50677}" type="presParOf" srcId="{68B0908E-6963-4B0B-B0E0-D60168C3CEDE}" destId="{D7EFAC0A-9E50-4924-AD9A-799200C80B1C}" srcOrd="2" destOrd="0" presId="urn:microsoft.com/office/officeart/2005/8/layout/orgChart1"/>
    <dgm:cxn modelId="{9C5C74C5-F4B3-43BB-A5DC-F37FD8F3E19A}" type="presParOf" srcId="{21D6B168-827C-409E-BA6B-710868E2BB1A}" destId="{73B35DB8-BA70-4B10-891A-5BD511E2FB79}" srcOrd="4" destOrd="0" presId="urn:microsoft.com/office/officeart/2005/8/layout/orgChart1"/>
    <dgm:cxn modelId="{7FAFEA59-4884-49C4-911A-03D313A3E5E3}" type="presParOf" srcId="{21D6B168-827C-409E-BA6B-710868E2BB1A}" destId="{51831E5F-A4EB-4646-A8FD-A36B6741A3CF}" srcOrd="5" destOrd="0" presId="urn:microsoft.com/office/officeart/2005/8/layout/orgChart1"/>
    <dgm:cxn modelId="{76E79287-5918-41D4-B758-E63EB84FD625}" type="presParOf" srcId="{51831E5F-A4EB-4646-A8FD-A36B6741A3CF}" destId="{9C85D4A6-DD33-45BB-89C2-70FB099ABEF2}" srcOrd="0" destOrd="0" presId="urn:microsoft.com/office/officeart/2005/8/layout/orgChart1"/>
    <dgm:cxn modelId="{EF764AF8-56EA-4A54-A842-F94C12B406C8}" type="presParOf" srcId="{9C85D4A6-DD33-45BB-89C2-70FB099ABEF2}" destId="{EF3246D0-EB84-4237-998B-3DF2071EBF82}" srcOrd="0" destOrd="0" presId="urn:microsoft.com/office/officeart/2005/8/layout/orgChart1"/>
    <dgm:cxn modelId="{E3FAC86E-A9C7-4686-92A2-DF88FB793B43}" type="presParOf" srcId="{9C85D4A6-DD33-45BB-89C2-70FB099ABEF2}" destId="{0363DC22-FA23-435E-8722-541B279B901E}" srcOrd="1" destOrd="0" presId="urn:microsoft.com/office/officeart/2005/8/layout/orgChart1"/>
    <dgm:cxn modelId="{6F3BC7C3-A267-4AC9-BF5E-4D3E290F9C88}" type="presParOf" srcId="{51831E5F-A4EB-4646-A8FD-A36B6741A3CF}" destId="{1D2E76C9-67A9-4A9A-9A79-96C8549ACF32}" srcOrd="1" destOrd="0" presId="urn:microsoft.com/office/officeart/2005/8/layout/orgChart1"/>
    <dgm:cxn modelId="{A7E4AD5E-E1B3-4AC7-AB22-0B5C52293D20}" type="presParOf" srcId="{51831E5F-A4EB-4646-A8FD-A36B6741A3CF}" destId="{27FCA9EF-9F16-4282-881E-2D5630775518}" srcOrd="2" destOrd="0" presId="urn:microsoft.com/office/officeart/2005/8/layout/orgChart1"/>
    <dgm:cxn modelId="{1D41E671-F1CB-420B-ACC7-417B1145CF90}" type="presParOf" srcId="{21D6B168-827C-409E-BA6B-710868E2BB1A}" destId="{5400DC92-90F2-4B7D-817B-C7079B6FF511}" srcOrd="6" destOrd="0" presId="urn:microsoft.com/office/officeart/2005/8/layout/orgChart1"/>
    <dgm:cxn modelId="{BECA1F5D-F7F3-4E9E-985F-673A12E89226}" type="presParOf" srcId="{21D6B168-827C-409E-BA6B-710868E2BB1A}" destId="{7C3ED8B3-307F-4456-A543-9CCFE8964167}" srcOrd="7" destOrd="0" presId="urn:microsoft.com/office/officeart/2005/8/layout/orgChart1"/>
    <dgm:cxn modelId="{7DF26C6A-74E3-4703-AC72-BE2FDE024A8D}" type="presParOf" srcId="{7C3ED8B3-307F-4456-A543-9CCFE8964167}" destId="{D48F9A90-9749-450D-8BBF-3F985B3984E0}" srcOrd="0" destOrd="0" presId="urn:microsoft.com/office/officeart/2005/8/layout/orgChart1"/>
    <dgm:cxn modelId="{AFF10EF5-3738-4FCA-81EA-6792484B76A3}" type="presParOf" srcId="{D48F9A90-9749-450D-8BBF-3F985B3984E0}" destId="{30641F9D-36D7-4DD8-997B-9B9B11F1CEDC}" srcOrd="0" destOrd="0" presId="urn:microsoft.com/office/officeart/2005/8/layout/orgChart1"/>
    <dgm:cxn modelId="{2D9396C7-C817-4A29-A164-AE911DCF2981}" type="presParOf" srcId="{D48F9A90-9749-450D-8BBF-3F985B3984E0}" destId="{31DDB9C7-82AE-4EB7-93A2-0EFA21552E79}" srcOrd="1" destOrd="0" presId="urn:microsoft.com/office/officeart/2005/8/layout/orgChart1"/>
    <dgm:cxn modelId="{18369572-DC41-44D7-A11E-494DD9FB3251}" type="presParOf" srcId="{7C3ED8B3-307F-4456-A543-9CCFE8964167}" destId="{E0216C6B-29D1-40CD-BEB1-E4096DD3426E}" srcOrd="1" destOrd="0" presId="urn:microsoft.com/office/officeart/2005/8/layout/orgChart1"/>
    <dgm:cxn modelId="{29769E9C-BA37-4CA7-9773-BA0B5B80105E}" type="presParOf" srcId="{7C3ED8B3-307F-4456-A543-9CCFE8964167}" destId="{7A626EB7-D6AE-411E-80E1-12C4B1BE2A37}" srcOrd="2" destOrd="0" presId="urn:microsoft.com/office/officeart/2005/8/layout/orgChart1"/>
    <dgm:cxn modelId="{7284C89B-2FBC-40C2-BAAB-78C6B0F04674}" type="presParOf" srcId="{9D556835-E363-4210-AE40-D34B3CD1E60C}" destId="{327DDDE8-5B1C-4904-BE89-4D1F939A7493}"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400DC92-90F2-4B7D-817B-C7079B6FF511}">
      <dsp:nvSpPr>
        <dsp:cNvPr id="0" name=""/>
        <dsp:cNvSpPr/>
      </dsp:nvSpPr>
      <dsp:spPr>
        <a:xfrm>
          <a:off x="4064000" y="2525195"/>
          <a:ext cx="3182949" cy="368275"/>
        </a:xfrm>
        <a:custGeom>
          <a:avLst/>
          <a:gdLst/>
          <a:ahLst/>
          <a:cxnLst/>
          <a:rect l="0" t="0" r="0" b="0"/>
          <a:pathLst>
            <a:path>
              <a:moveTo>
                <a:pt x="0" y="0"/>
              </a:moveTo>
              <a:lnTo>
                <a:pt x="0" y="184137"/>
              </a:lnTo>
              <a:lnTo>
                <a:pt x="3182949" y="184137"/>
              </a:lnTo>
              <a:lnTo>
                <a:pt x="3182949" y="368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B35DB8-BA70-4B10-891A-5BD511E2FB79}">
      <dsp:nvSpPr>
        <dsp:cNvPr id="0" name=""/>
        <dsp:cNvSpPr/>
      </dsp:nvSpPr>
      <dsp:spPr>
        <a:xfrm>
          <a:off x="4064000" y="2525195"/>
          <a:ext cx="1060983" cy="368275"/>
        </a:xfrm>
        <a:custGeom>
          <a:avLst/>
          <a:gdLst/>
          <a:ahLst/>
          <a:cxnLst/>
          <a:rect l="0" t="0" r="0" b="0"/>
          <a:pathLst>
            <a:path>
              <a:moveTo>
                <a:pt x="0" y="0"/>
              </a:moveTo>
              <a:lnTo>
                <a:pt x="0" y="184137"/>
              </a:lnTo>
              <a:lnTo>
                <a:pt x="1060983" y="184137"/>
              </a:lnTo>
              <a:lnTo>
                <a:pt x="1060983" y="368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6EF38FE-9607-48EA-9F40-8F3180DD060D}">
      <dsp:nvSpPr>
        <dsp:cNvPr id="0" name=""/>
        <dsp:cNvSpPr/>
      </dsp:nvSpPr>
      <dsp:spPr>
        <a:xfrm>
          <a:off x="3003016" y="2525195"/>
          <a:ext cx="1060983" cy="426024"/>
        </a:xfrm>
        <a:custGeom>
          <a:avLst/>
          <a:gdLst/>
          <a:ahLst/>
          <a:cxnLst/>
          <a:rect l="0" t="0" r="0" b="0"/>
          <a:pathLst>
            <a:path>
              <a:moveTo>
                <a:pt x="1060983" y="0"/>
              </a:moveTo>
              <a:lnTo>
                <a:pt x="1060983" y="241886"/>
              </a:lnTo>
              <a:lnTo>
                <a:pt x="0" y="241886"/>
              </a:lnTo>
              <a:lnTo>
                <a:pt x="0" y="42602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041735B-F463-475F-889C-642B22858E35}">
      <dsp:nvSpPr>
        <dsp:cNvPr id="0" name=""/>
        <dsp:cNvSpPr/>
      </dsp:nvSpPr>
      <dsp:spPr>
        <a:xfrm>
          <a:off x="881050" y="2525195"/>
          <a:ext cx="3182949" cy="368275"/>
        </a:xfrm>
        <a:custGeom>
          <a:avLst/>
          <a:gdLst/>
          <a:ahLst/>
          <a:cxnLst/>
          <a:rect l="0" t="0" r="0" b="0"/>
          <a:pathLst>
            <a:path>
              <a:moveTo>
                <a:pt x="3182949" y="0"/>
              </a:moveTo>
              <a:lnTo>
                <a:pt x="3182949" y="184137"/>
              </a:lnTo>
              <a:lnTo>
                <a:pt x="0" y="184137"/>
              </a:lnTo>
              <a:lnTo>
                <a:pt x="0" y="368275"/>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DFE51C6-CB1C-4E4C-934B-9A60E98DD118}">
      <dsp:nvSpPr>
        <dsp:cNvPr id="0" name=""/>
        <dsp:cNvSpPr/>
      </dsp:nvSpPr>
      <dsp:spPr>
        <a:xfrm>
          <a:off x="3187154" y="1648350"/>
          <a:ext cx="1753691" cy="8768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Home</a:t>
          </a:r>
        </a:p>
      </dsp:txBody>
      <dsp:txXfrm>
        <a:off x="3187154" y="1648350"/>
        <a:ext cx="1753691" cy="876845"/>
      </dsp:txXfrm>
    </dsp:sp>
    <dsp:sp modelId="{CBEAC0E1-505C-44C5-A287-035BDC00E61A}">
      <dsp:nvSpPr>
        <dsp:cNvPr id="0" name=""/>
        <dsp:cNvSpPr/>
      </dsp:nvSpPr>
      <dsp:spPr>
        <a:xfrm>
          <a:off x="4204" y="2893471"/>
          <a:ext cx="1753691" cy="8768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Services</a:t>
          </a:r>
        </a:p>
      </dsp:txBody>
      <dsp:txXfrm>
        <a:off x="4204" y="2893471"/>
        <a:ext cx="1753691" cy="876845"/>
      </dsp:txXfrm>
    </dsp:sp>
    <dsp:sp modelId="{C880F4D6-A890-46F3-85F9-A4E1371CDCD9}">
      <dsp:nvSpPr>
        <dsp:cNvPr id="0" name=""/>
        <dsp:cNvSpPr/>
      </dsp:nvSpPr>
      <dsp:spPr>
        <a:xfrm>
          <a:off x="2126170" y="2951220"/>
          <a:ext cx="1753691" cy="8768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Location</a:t>
          </a:r>
        </a:p>
      </dsp:txBody>
      <dsp:txXfrm>
        <a:off x="2126170" y="2951220"/>
        <a:ext cx="1753691" cy="876845"/>
      </dsp:txXfrm>
    </dsp:sp>
    <dsp:sp modelId="{EF3246D0-EB84-4237-998B-3DF2071EBF82}">
      <dsp:nvSpPr>
        <dsp:cNvPr id="0" name=""/>
        <dsp:cNvSpPr/>
      </dsp:nvSpPr>
      <dsp:spPr>
        <a:xfrm>
          <a:off x="4248137" y="2893471"/>
          <a:ext cx="1753691" cy="8768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Store Lounge</a:t>
          </a:r>
        </a:p>
      </dsp:txBody>
      <dsp:txXfrm>
        <a:off x="4248137" y="2893471"/>
        <a:ext cx="1753691" cy="876845"/>
      </dsp:txXfrm>
    </dsp:sp>
    <dsp:sp modelId="{30641F9D-36D7-4DD8-997B-9B9B11F1CEDC}">
      <dsp:nvSpPr>
        <dsp:cNvPr id="0" name=""/>
        <dsp:cNvSpPr/>
      </dsp:nvSpPr>
      <dsp:spPr>
        <a:xfrm>
          <a:off x="6370104" y="2893471"/>
          <a:ext cx="1753691" cy="87684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1333500">
            <a:lnSpc>
              <a:spcPct val="90000"/>
            </a:lnSpc>
            <a:spcBef>
              <a:spcPct val="0"/>
            </a:spcBef>
            <a:spcAft>
              <a:spcPct val="35000"/>
            </a:spcAft>
            <a:buNone/>
          </a:pPr>
          <a:r>
            <a:rPr lang="en-US" sz="3000" kern="1200" dirty="0"/>
            <a:t>Buy, Sell, Trade</a:t>
          </a:r>
        </a:p>
      </dsp:txBody>
      <dsp:txXfrm>
        <a:off x="6370104" y="2893471"/>
        <a:ext cx="1753691" cy="87684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eg>
</file>

<file path=ppt/media/image3.jpe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C9C8-C2C5-8C9E-4DB5-0F9A83785DE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5565F14-C3A3-F537-8398-4E6AFCF30E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3D1FDCB-1DB8-4A36-BD11-867DF43E3F0F}"/>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0813741B-B5D7-430D-B889-AB01E08D7C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48A147-DE9B-1971-BB34-C5E04E16E33B}"/>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28913567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29F04-BE2C-8779-8BB4-AB853CA3EB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D43DE5-992D-46E3-53D1-3319B569C7E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2E3AE7-8387-E94D-5F16-DEA6C9032691}"/>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41899ACA-1C14-F780-8200-5F6DC7236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49BA59-481C-8CDA-793B-B29F52306B3D}"/>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146322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098E91-2ABB-A7D0-CECA-3B078219CC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99A55E2-36F2-B959-3C11-315AB2BDA42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85AA60-AFD6-0ECD-5806-F5EF42A0818A}"/>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D9B31956-66A0-37DB-763A-2176E9DF7F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8A5D8E-1CBA-4A93-23C8-00BFFBD11478}"/>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8072593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FC9C8-A04F-3DE5-0F2A-29C89EFECEF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DD78F7-95EC-CABD-06E2-B0607F6563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CB8C2E-45AE-DCCE-5321-F96AFB73C543}"/>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58F8883B-C79A-291E-B482-845FD6C8B6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6EE792-D01A-5FD1-20E4-1F3F99257FCD}"/>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18167949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B14190-0289-3E2C-DB02-D76546B8023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0E71889-9536-2735-97E5-A9223A305F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D10BC3-BB7D-196E-9DC3-99058C9A8B45}"/>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EE83D95B-C689-601E-4CDA-704F897611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F7B1E31-0679-45F6-4962-6B88AB5AB8AF}"/>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474423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16F70-A332-6263-E47E-AC91F27ED42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4026A94-E05D-787F-90DA-E8AA76FCE55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13D68B-D9B0-4F54-2FD0-5301633F8DE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B291629-8A4A-BA70-616E-C358F08F8D86}"/>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6" name="Footer Placeholder 5">
            <a:extLst>
              <a:ext uri="{FF2B5EF4-FFF2-40B4-BE49-F238E27FC236}">
                <a16:creationId xmlns:a16="http://schemas.microsoft.com/office/drawing/2014/main" id="{25D99C69-AC1B-D6F6-8DDA-67DD10CEC87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62B25C-FFB3-EF7D-B4B5-F9F269D8E847}"/>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3918447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14B39-8822-2C1E-B6B3-5D4FDA8AA4D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0833FE-4E95-43A3-0A16-6E8991DA30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D6B533A-9193-07A4-F417-869C282C32B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E9FE41C-6CAA-17FC-F262-9396DC8C88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77F8CD0-56B1-BED1-6098-9BAF4EBE18C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3B65385-9331-FD8F-8636-98E195FD1340}"/>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8" name="Footer Placeholder 7">
            <a:extLst>
              <a:ext uri="{FF2B5EF4-FFF2-40B4-BE49-F238E27FC236}">
                <a16:creationId xmlns:a16="http://schemas.microsoft.com/office/drawing/2014/main" id="{C448374C-A914-99ED-4158-A9A18C6A89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F50E514-093D-3A76-B6B3-CF03E31A0D69}"/>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21967164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5C6CD-DF7D-8213-C18D-E2D48FEBF8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1500B8-3DBF-0D38-F610-A4464A6E21D2}"/>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4" name="Footer Placeholder 3">
            <a:extLst>
              <a:ext uri="{FF2B5EF4-FFF2-40B4-BE49-F238E27FC236}">
                <a16:creationId xmlns:a16="http://schemas.microsoft.com/office/drawing/2014/main" id="{01381079-FB66-7FBA-1267-7DF0D636FB6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6C51BC-C436-E099-7028-E1CCC802E5A2}"/>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1443246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2616A3-46F2-01FE-7BAC-83E1B4ED25F2}"/>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3" name="Footer Placeholder 2">
            <a:extLst>
              <a:ext uri="{FF2B5EF4-FFF2-40B4-BE49-F238E27FC236}">
                <a16:creationId xmlns:a16="http://schemas.microsoft.com/office/drawing/2014/main" id="{1E1A2EAE-A6B3-5354-8BEC-EC10C509785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B8A4A41-EBE1-EDD1-85F7-6985437DA440}"/>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13889120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334C5B-7564-BD53-8B9C-1E2FFC08A9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4CBBC43-2820-2B20-3894-2C3D7E1A4F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94C2CF1-7F84-DA1F-E5C7-819567103DA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B0DD65-B7BE-B239-E2B4-2317A1A95074}"/>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6" name="Footer Placeholder 5">
            <a:extLst>
              <a:ext uri="{FF2B5EF4-FFF2-40B4-BE49-F238E27FC236}">
                <a16:creationId xmlns:a16="http://schemas.microsoft.com/office/drawing/2014/main" id="{AA3CE3DD-1B83-6682-6A17-499B01BBC8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7B36525-8970-8468-31CB-5AA9037AA7BB}"/>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36077657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51B277-259A-E97B-F312-3F6EC137583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A67298F-25F3-4A9F-18A2-9D8B5AB287C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173F750-9477-6CCF-6682-B2BCBFC7271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2B6990-E976-AA79-A547-46E425E46B24}"/>
              </a:ext>
            </a:extLst>
          </p:cNvPr>
          <p:cNvSpPr>
            <a:spLocks noGrp="1"/>
          </p:cNvSpPr>
          <p:nvPr>
            <p:ph type="dt" sz="half" idx="10"/>
          </p:nvPr>
        </p:nvSpPr>
        <p:spPr/>
        <p:txBody>
          <a:bodyPr/>
          <a:lstStyle/>
          <a:p>
            <a:fld id="{D8C4BF88-728C-49EB-8CF5-34B674818AC8}" type="datetimeFigureOut">
              <a:rPr lang="en-US" smtClean="0"/>
              <a:t>12/13/2023</a:t>
            </a:fld>
            <a:endParaRPr lang="en-US"/>
          </a:p>
        </p:txBody>
      </p:sp>
      <p:sp>
        <p:nvSpPr>
          <p:cNvPr id="6" name="Footer Placeholder 5">
            <a:extLst>
              <a:ext uri="{FF2B5EF4-FFF2-40B4-BE49-F238E27FC236}">
                <a16:creationId xmlns:a16="http://schemas.microsoft.com/office/drawing/2014/main" id="{C369F29E-8289-89A1-E1FC-C8A94D0B576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766412-3AEA-BB1B-F130-15B878252BC8}"/>
              </a:ext>
            </a:extLst>
          </p:cNvPr>
          <p:cNvSpPr>
            <a:spLocks noGrp="1"/>
          </p:cNvSpPr>
          <p:nvPr>
            <p:ph type="sldNum" sz="quarter" idx="12"/>
          </p:nvPr>
        </p:nvSpPr>
        <p:spPr/>
        <p:txBody>
          <a:bodyPr/>
          <a:lstStyle/>
          <a:p>
            <a:fld id="{E8C4EF59-FFF3-4CC7-B30D-1FEEC13A0E10}" type="slidenum">
              <a:rPr lang="en-US" smtClean="0"/>
              <a:t>‹#›</a:t>
            </a:fld>
            <a:endParaRPr lang="en-US"/>
          </a:p>
        </p:txBody>
      </p:sp>
    </p:spTree>
    <p:extLst>
      <p:ext uri="{BB962C8B-B14F-4D97-AF65-F5344CB8AC3E}">
        <p14:creationId xmlns:p14="http://schemas.microsoft.com/office/powerpoint/2010/main" val="12702829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7E972B8-D078-091C-6EF8-2AF9BD44F91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5BF2CA-95B0-B8A7-0390-41169D1C8ED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AFF18E-6ED3-6D7B-49DE-BC2DA912E2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8C4BF88-728C-49EB-8CF5-34B674818AC8}" type="datetimeFigureOut">
              <a:rPr lang="en-US" smtClean="0"/>
              <a:t>12/13/2023</a:t>
            </a:fld>
            <a:endParaRPr lang="en-US"/>
          </a:p>
        </p:txBody>
      </p:sp>
      <p:sp>
        <p:nvSpPr>
          <p:cNvPr id="5" name="Footer Placeholder 4">
            <a:extLst>
              <a:ext uri="{FF2B5EF4-FFF2-40B4-BE49-F238E27FC236}">
                <a16:creationId xmlns:a16="http://schemas.microsoft.com/office/drawing/2014/main" id="{E56E4B2C-96DA-FCE2-24B0-B80AFE356D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C0D0E94-91F2-B4DC-8627-BEDC10FBF32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C4EF59-FFF3-4CC7-B30D-1FEEC13A0E10}" type="slidenum">
              <a:rPr lang="en-US" smtClean="0"/>
              <a:t>‹#›</a:t>
            </a:fld>
            <a:endParaRPr lang="en-US"/>
          </a:p>
        </p:txBody>
      </p:sp>
    </p:spTree>
    <p:extLst>
      <p:ext uri="{BB962C8B-B14F-4D97-AF65-F5344CB8AC3E}">
        <p14:creationId xmlns:p14="http://schemas.microsoft.com/office/powerpoint/2010/main" val="4146769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jp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09BC0D-9F2B-9110-9A85-71E731B0DAFE}"/>
              </a:ext>
            </a:extLst>
          </p:cNvPr>
          <p:cNvSpPr>
            <a:spLocks noGrp="1"/>
          </p:cNvSpPr>
          <p:nvPr>
            <p:ph type="ctrTitle"/>
          </p:nvPr>
        </p:nvSpPr>
        <p:spPr/>
        <p:txBody>
          <a:bodyPr>
            <a:normAutofit fontScale="90000"/>
          </a:bodyPr>
          <a:lstStyle/>
          <a:p>
            <a:r>
              <a:rPr lang="en-US" dirty="0"/>
              <a:t>Why I choose video game store: </a:t>
            </a:r>
            <a:r>
              <a:rPr lang="en-US" sz="1800" kern="100" dirty="0">
                <a:effectLst/>
                <a:latin typeface="Calibri" panose="020F0502020204030204" pitchFamily="34" charset="0"/>
                <a:ea typeface="Calibri" panose="020F0502020204030204" pitchFamily="34" charset="0"/>
                <a:cs typeface="Times New Roman" panose="02020603050405020304" pitchFamily="18" charset="0"/>
              </a:rPr>
              <a:t>I wanted to make a place where you can bring your classic Games and trade them towards a next-gen PlayStation game, Xbox game, and Nintendo game, but also a place where everyone could meet up on weekends, after work, or on their lunch break and play their games. </a:t>
            </a:r>
            <a:br>
              <a:rPr lang="en-US" sz="1800" kern="100" dirty="0">
                <a:effectLst/>
                <a:latin typeface="Calibri" panose="020F0502020204030204" pitchFamily="34" charset="0"/>
                <a:ea typeface="Calibri" panose="020F0502020204030204" pitchFamily="34" charset="0"/>
                <a:cs typeface="Times New Roman" panose="02020603050405020304" pitchFamily="18" charset="0"/>
              </a:rPr>
            </a:br>
            <a:endParaRPr lang="en-US" dirty="0"/>
          </a:p>
        </p:txBody>
      </p:sp>
      <p:sp>
        <p:nvSpPr>
          <p:cNvPr id="3" name="Subtitle 2">
            <a:extLst>
              <a:ext uri="{FF2B5EF4-FFF2-40B4-BE49-F238E27FC236}">
                <a16:creationId xmlns:a16="http://schemas.microsoft.com/office/drawing/2014/main" id="{1B3639E7-2092-2C5E-50FE-B0BE5A963CFD}"/>
              </a:ext>
            </a:extLst>
          </p:cNvPr>
          <p:cNvSpPr>
            <a:spLocks noGrp="1"/>
          </p:cNvSpPr>
          <p:nvPr>
            <p:ph type="subTitle" idx="1"/>
          </p:nvPr>
        </p:nvSpPr>
        <p:spPr/>
        <p:txBody>
          <a:bodyPr/>
          <a:lstStyle/>
          <a:p>
            <a:r>
              <a:rPr lang="en-US" dirty="0"/>
              <a:t>Title: </a:t>
            </a:r>
            <a:r>
              <a:rPr lang="en-US" dirty="0" err="1"/>
              <a:t>TheGamingZone</a:t>
            </a:r>
            <a:r>
              <a:rPr lang="en-US" dirty="0"/>
              <a:t> </a:t>
            </a:r>
          </a:p>
        </p:txBody>
      </p:sp>
    </p:spTree>
    <p:extLst>
      <p:ext uri="{BB962C8B-B14F-4D97-AF65-F5344CB8AC3E}">
        <p14:creationId xmlns:p14="http://schemas.microsoft.com/office/powerpoint/2010/main" val="30680411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Diagram 3">
            <a:extLst>
              <a:ext uri="{FF2B5EF4-FFF2-40B4-BE49-F238E27FC236}">
                <a16:creationId xmlns:a16="http://schemas.microsoft.com/office/drawing/2014/main" id="{C69E625F-1EF5-F0C9-AE3E-28A2AB4B72DA}"/>
              </a:ext>
            </a:extLst>
          </p:cNvPr>
          <p:cNvGraphicFramePr/>
          <p:nvPr>
            <p:extLst>
              <p:ext uri="{D42A27DB-BD31-4B8C-83A1-F6EECF244321}">
                <p14:modId xmlns:p14="http://schemas.microsoft.com/office/powerpoint/2010/main" val="957328758"/>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7467115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F7DF3B1-CCB5-031A-C50C-26049DCC137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6845"/>
            <a:ext cx="12811224" cy="8465419"/>
          </a:xfrm>
          <a:prstGeom prst="rect">
            <a:avLst/>
          </a:prstGeom>
        </p:spPr>
      </p:pic>
      <p:sp>
        <p:nvSpPr>
          <p:cNvPr id="4" name="Rectangle 3">
            <a:extLst>
              <a:ext uri="{FF2B5EF4-FFF2-40B4-BE49-F238E27FC236}">
                <a16:creationId xmlns:a16="http://schemas.microsoft.com/office/drawing/2014/main" id="{E119AFCC-69EB-6A26-F19E-69409B8DE840}"/>
              </a:ext>
            </a:extLst>
          </p:cNvPr>
          <p:cNvSpPr/>
          <p:nvPr/>
        </p:nvSpPr>
        <p:spPr>
          <a:xfrm>
            <a:off x="105878" y="0"/>
            <a:ext cx="12086122" cy="760395"/>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12" name="Rectangle 11">
            <a:extLst>
              <a:ext uri="{FF2B5EF4-FFF2-40B4-BE49-F238E27FC236}">
                <a16:creationId xmlns:a16="http://schemas.microsoft.com/office/drawing/2014/main" id="{2328EEDC-9B6C-B0E0-1767-0297C8195D6E}"/>
              </a:ext>
            </a:extLst>
          </p:cNvPr>
          <p:cNvSpPr/>
          <p:nvPr/>
        </p:nvSpPr>
        <p:spPr>
          <a:xfrm>
            <a:off x="343301" y="1145405"/>
            <a:ext cx="11746030" cy="6314174"/>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99ABFD9-7B2B-EC19-0559-2041F334ECBD}"/>
              </a:ext>
            </a:extLst>
          </p:cNvPr>
          <p:cNvSpPr/>
          <p:nvPr/>
        </p:nvSpPr>
        <p:spPr>
          <a:xfrm>
            <a:off x="0" y="6275672"/>
            <a:ext cx="12192000" cy="5823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Footer  </a:t>
            </a:r>
          </a:p>
          <a:p>
            <a:pPr algn="ctr"/>
            <a:r>
              <a:rPr lang="en-US" dirty="0">
                <a:solidFill>
                  <a:schemeClr val="tx1"/>
                </a:solidFill>
              </a:rPr>
              <a:t> copy rights &amp; Email </a:t>
            </a:r>
          </a:p>
        </p:txBody>
      </p:sp>
      <p:sp>
        <p:nvSpPr>
          <p:cNvPr id="5" name="TextBox 4">
            <a:extLst>
              <a:ext uri="{FF2B5EF4-FFF2-40B4-BE49-F238E27FC236}">
                <a16:creationId xmlns:a16="http://schemas.microsoft.com/office/drawing/2014/main" id="{5D92B264-820E-87DF-E169-325DEAB55E53}"/>
              </a:ext>
            </a:extLst>
          </p:cNvPr>
          <p:cNvSpPr txBox="1"/>
          <p:nvPr/>
        </p:nvSpPr>
        <p:spPr>
          <a:xfrm>
            <a:off x="2050180" y="1145405"/>
            <a:ext cx="8316227" cy="923330"/>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Need help choosing a console system or Video Game?</a:t>
            </a:r>
          </a:p>
          <a:p>
            <a:br>
              <a:rPr lang="en-US" dirty="0"/>
            </a:br>
            <a:endParaRPr lang="en-US" dirty="0"/>
          </a:p>
        </p:txBody>
      </p:sp>
      <p:sp>
        <p:nvSpPr>
          <p:cNvPr id="6" name="TextBox 5">
            <a:extLst>
              <a:ext uri="{FF2B5EF4-FFF2-40B4-BE49-F238E27FC236}">
                <a16:creationId xmlns:a16="http://schemas.microsoft.com/office/drawing/2014/main" id="{4999B971-0AFA-655C-CB0B-1B1A12FABA10}"/>
              </a:ext>
            </a:extLst>
          </p:cNvPr>
          <p:cNvSpPr txBox="1"/>
          <p:nvPr/>
        </p:nvSpPr>
        <p:spPr>
          <a:xfrm>
            <a:off x="182880" y="1618479"/>
            <a:ext cx="11665819" cy="1200329"/>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When choosing a gaming console, it is important to consider factors such as price, game selection, and performance. Each console has its own strengths and weaknesses, so it is important to do your research.</a:t>
            </a:r>
          </a:p>
          <a:p>
            <a:br>
              <a:rPr lang="en-US" dirty="0"/>
            </a:br>
            <a:endParaRPr lang="en-US" dirty="0"/>
          </a:p>
        </p:txBody>
      </p:sp>
      <p:pic>
        <p:nvPicPr>
          <p:cNvPr id="1026" name="Picture 2">
            <a:extLst>
              <a:ext uri="{FF2B5EF4-FFF2-40B4-BE49-F238E27FC236}">
                <a16:creationId xmlns:a16="http://schemas.microsoft.com/office/drawing/2014/main" id="{908B8E26-74AF-D49A-891F-B0E3AABAE8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3452" y="2277115"/>
            <a:ext cx="1925053" cy="144378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F6D68446-C723-BC84-60E0-F5690544391B}"/>
              </a:ext>
            </a:extLst>
          </p:cNvPr>
          <p:cNvSpPr txBox="1"/>
          <p:nvPr/>
        </p:nvSpPr>
        <p:spPr>
          <a:xfrm>
            <a:off x="1819175" y="3703132"/>
            <a:ext cx="7372951" cy="369332"/>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What to buy pre-Owned console system or video game?</a:t>
            </a:r>
          </a:p>
        </p:txBody>
      </p:sp>
      <p:sp>
        <p:nvSpPr>
          <p:cNvPr id="9" name="TextBox 8">
            <a:extLst>
              <a:ext uri="{FF2B5EF4-FFF2-40B4-BE49-F238E27FC236}">
                <a16:creationId xmlns:a16="http://schemas.microsoft.com/office/drawing/2014/main" id="{C9B85B00-3F3F-8729-99DF-FF95147AB2D0}"/>
              </a:ext>
            </a:extLst>
          </p:cNvPr>
          <p:cNvSpPr txBox="1"/>
          <p:nvPr/>
        </p:nvSpPr>
        <p:spPr>
          <a:xfrm>
            <a:off x="1405288" y="4032289"/>
            <a:ext cx="10029524" cy="923330"/>
          </a:xfrm>
          <a:prstGeom prst="rect">
            <a:avLst/>
          </a:prstGeom>
          <a:noFill/>
        </p:spPr>
        <p:txBody>
          <a:bodyPr wrap="square" rtlCol="0">
            <a:spAutoFit/>
          </a:bodyPr>
          <a:lstStyle/>
          <a:p>
            <a:r>
              <a:rPr lang="en-US" b="1" i="0" dirty="0">
                <a:solidFill>
                  <a:srgbClr val="000000"/>
                </a:solidFill>
                <a:effectLst/>
                <a:latin typeface="Times New Roman" panose="02020603050405020304" pitchFamily="18" charset="0"/>
              </a:rPr>
              <a:t>pre-owned items available for purchase every day. We receive new, pre-owned console system &amp; video games daily so be sure to check our inventory frequently as the pre-owned game selection is always changing.</a:t>
            </a:r>
            <a:endParaRPr lang="en-US" dirty="0"/>
          </a:p>
        </p:txBody>
      </p:sp>
      <p:pic>
        <p:nvPicPr>
          <p:cNvPr id="1028" name="Picture 4">
            <a:extLst>
              <a:ext uri="{FF2B5EF4-FFF2-40B4-BE49-F238E27FC236}">
                <a16:creationId xmlns:a16="http://schemas.microsoft.com/office/drawing/2014/main" id="{DDB9A646-AD2E-9F3E-D5C9-DAEE94E72BB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83757" y="4695233"/>
            <a:ext cx="1965156" cy="147386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F46340C9-A03D-F25E-258D-A8DB9B2AE1C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1156" y="126257"/>
            <a:ext cx="569772" cy="569772"/>
          </a:xfrm>
          <a:prstGeom prst="rect">
            <a:avLst/>
          </a:prstGeom>
        </p:spPr>
      </p:pic>
    </p:spTree>
    <p:extLst>
      <p:ext uri="{BB962C8B-B14F-4D97-AF65-F5344CB8AC3E}">
        <p14:creationId xmlns:p14="http://schemas.microsoft.com/office/powerpoint/2010/main" val="20981627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0CD70735-5ABD-049C-7623-1554F40317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3" name="Rectangle 12">
            <a:extLst>
              <a:ext uri="{FF2B5EF4-FFF2-40B4-BE49-F238E27FC236}">
                <a16:creationId xmlns:a16="http://schemas.microsoft.com/office/drawing/2014/main" id="{709ED06B-D0A2-7F9C-59A1-C0AA25D8FEEC}"/>
              </a:ext>
            </a:extLst>
          </p:cNvPr>
          <p:cNvSpPr/>
          <p:nvPr/>
        </p:nvSpPr>
        <p:spPr>
          <a:xfrm>
            <a:off x="548640" y="866274"/>
            <a:ext cx="10982425" cy="5991726"/>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E119AFCC-69EB-6A26-F19E-69409B8DE840}"/>
              </a:ext>
            </a:extLst>
          </p:cNvPr>
          <p:cNvSpPr/>
          <p:nvPr/>
        </p:nvSpPr>
        <p:spPr>
          <a:xfrm>
            <a:off x="105878" y="0"/>
            <a:ext cx="12086122" cy="760395"/>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8" name="Rectangle 7">
            <a:extLst>
              <a:ext uri="{FF2B5EF4-FFF2-40B4-BE49-F238E27FC236}">
                <a16:creationId xmlns:a16="http://schemas.microsoft.com/office/drawing/2014/main" id="{E99ABFD9-7B2B-EC19-0559-2041F334ECBD}"/>
              </a:ext>
            </a:extLst>
          </p:cNvPr>
          <p:cNvSpPr/>
          <p:nvPr/>
        </p:nvSpPr>
        <p:spPr>
          <a:xfrm>
            <a:off x="0" y="6275672"/>
            <a:ext cx="12192000" cy="5823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Footer  </a:t>
            </a:r>
          </a:p>
          <a:p>
            <a:pPr algn="ctr"/>
            <a:r>
              <a:rPr lang="en-US" dirty="0">
                <a:solidFill>
                  <a:schemeClr val="tx1"/>
                </a:solidFill>
              </a:rPr>
              <a:t> copy rights &amp; Email </a:t>
            </a:r>
          </a:p>
        </p:txBody>
      </p:sp>
      <p:sp>
        <p:nvSpPr>
          <p:cNvPr id="5" name="TextBox 4">
            <a:extLst>
              <a:ext uri="{FF2B5EF4-FFF2-40B4-BE49-F238E27FC236}">
                <a16:creationId xmlns:a16="http://schemas.microsoft.com/office/drawing/2014/main" id="{5D92B264-820E-87DF-E169-325DEAB55E53}"/>
              </a:ext>
            </a:extLst>
          </p:cNvPr>
          <p:cNvSpPr txBox="1"/>
          <p:nvPr/>
        </p:nvSpPr>
        <p:spPr>
          <a:xfrm>
            <a:off x="2050180" y="1145405"/>
            <a:ext cx="8316227" cy="646331"/>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Services</a:t>
            </a:r>
            <a:br>
              <a:rPr lang="en-US" dirty="0"/>
            </a:br>
            <a:endParaRPr lang="en-US" dirty="0"/>
          </a:p>
        </p:txBody>
      </p:sp>
      <p:sp>
        <p:nvSpPr>
          <p:cNvPr id="6" name="TextBox 5">
            <a:extLst>
              <a:ext uri="{FF2B5EF4-FFF2-40B4-BE49-F238E27FC236}">
                <a16:creationId xmlns:a16="http://schemas.microsoft.com/office/drawing/2014/main" id="{4999B971-0AFA-655C-CB0B-1B1A12FABA10}"/>
              </a:ext>
            </a:extLst>
          </p:cNvPr>
          <p:cNvSpPr txBox="1"/>
          <p:nvPr/>
        </p:nvSpPr>
        <p:spPr>
          <a:xfrm>
            <a:off x="1273743" y="1572761"/>
            <a:ext cx="9237044" cy="923330"/>
          </a:xfrm>
          <a:prstGeom prst="rect">
            <a:avLst/>
          </a:prstGeom>
          <a:noFill/>
        </p:spPr>
        <p:txBody>
          <a:bodyPr wrap="square" rtlCol="0">
            <a:spAutoFit/>
          </a:bodyPr>
          <a:lstStyle/>
          <a:p>
            <a:r>
              <a:rPr lang="en-US" dirty="0"/>
              <a:t>Our store services game consoles new &amp; pre-owned, video games new &amp; pre-owned, retro video games.</a:t>
            </a:r>
          </a:p>
          <a:p>
            <a:endParaRPr lang="en-US" dirty="0"/>
          </a:p>
        </p:txBody>
      </p:sp>
      <p:sp>
        <p:nvSpPr>
          <p:cNvPr id="10" name="Rectangle 9">
            <a:extLst>
              <a:ext uri="{FF2B5EF4-FFF2-40B4-BE49-F238E27FC236}">
                <a16:creationId xmlns:a16="http://schemas.microsoft.com/office/drawing/2014/main" id="{D4BECAC7-7360-D665-D275-AC7549DE6A0F}"/>
              </a:ext>
            </a:extLst>
          </p:cNvPr>
          <p:cNvSpPr/>
          <p:nvPr/>
        </p:nvSpPr>
        <p:spPr>
          <a:xfrm>
            <a:off x="1135780" y="2676194"/>
            <a:ext cx="9105499" cy="237188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Shipping form &amp; table </a:t>
            </a:r>
          </a:p>
        </p:txBody>
      </p:sp>
      <p:pic>
        <p:nvPicPr>
          <p:cNvPr id="14" name="Picture 13">
            <a:extLst>
              <a:ext uri="{FF2B5EF4-FFF2-40B4-BE49-F238E27FC236}">
                <a16:creationId xmlns:a16="http://schemas.microsoft.com/office/drawing/2014/main" id="{D698EC2E-D864-17B6-D8DE-501A2D7C586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156" y="126257"/>
            <a:ext cx="569772" cy="569772"/>
          </a:xfrm>
          <a:prstGeom prst="rect">
            <a:avLst/>
          </a:prstGeom>
        </p:spPr>
      </p:pic>
    </p:spTree>
    <p:extLst>
      <p:ext uri="{BB962C8B-B14F-4D97-AF65-F5344CB8AC3E}">
        <p14:creationId xmlns:p14="http://schemas.microsoft.com/office/powerpoint/2010/main" val="1860554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AC8E957-8299-F364-3C0E-523A377E9B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119AFCC-69EB-6A26-F19E-69409B8DE840}"/>
              </a:ext>
            </a:extLst>
          </p:cNvPr>
          <p:cNvSpPr/>
          <p:nvPr/>
        </p:nvSpPr>
        <p:spPr>
          <a:xfrm>
            <a:off x="105878" y="0"/>
            <a:ext cx="12086122" cy="760395"/>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13" name="Rectangle 12">
            <a:extLst>
              <a:ext uri="{FF2B5EF4-FFF2-40B4-BE49-F238E27FC236}">
                <a16:creationId xmlns:a16="http://schemas.microsoft.com/office/drawing/2014/main" id="{B72F1825-5A0B-740C-8F5A-5F398AA8AD2B}"/>
              </a:ext>
            </a:extLst>
          </p:cNvPr>
          <p:cNvSpPr/>
          <p:nvPr/>
        </p:nvSpPr>
        <p:spPr>
          <a:xfrm>
            <a:off x="263088" y="837397"/>
            <a:ext cx="11489358" cy="6020603"/>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99ABFD9-7B2B-EC19-0559-2041F334ECBD}"/>
              </a:ext>
            </a:extLst>
          </p:cNvPr>
          <p:cNvSpPr/>
          <p:nvPr/>
        </p:nvSpPr>
        <p:spPr>
          <a:xfrm>
            <a:off x="0" y="6275672"/>
            <a:ext cx="12192000" cy="5823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Footer  </a:t>
            </a:r>
          </a:p>
          <a:p>
            <a:pPr algn="ctr"/>
            <a:r>
              <a:rPr lang="en-US" dirty="0">
                <a:solidFill>
                  <a:schemeClr val="tx1"/>
                </a:solidFill>
              </a:rPr>
              <a:t> copy rights &amp; Email </a:t>
            </a:r>
          </a:p>
        </p:txBody>
      </p:sp>
      <p:sp>
        <p:nvSpPr>
          <p:cNvPr id="5" name="TextBox 4">
            <a:extLst>
              <a:ext uri="{FF2B5EF4-FFF2-40B4-BE49-F238E27FC236}">
                <a16:creationId xmlns:a16="http://schemas.microsoft.com/office/drawing/2014/main" id="{5D92B264-820E-87DF-E169-325DEAB55E53}"/>
              </a:ext>
            </a:extLst>
          </p:cNvPr>
          <p:cNvSpPr txBox="1"/>
          <p:nvPr/>
        </p:nvSpPr>
        <p:spPr>
          <a:xfrm>
            <a:off x="1947512" y="837397"/>
            <a:ext cx="8296975" cy="1200329"/>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Buy, Sell, Trade Video Games &amp; Gear!</a:t>
            </a:r>
          </a:p>
          <a:p>
            <a:br>
              <a:rPr lang="en-US" dirty="0"/>
            </a:br>
            <a:br>
              <a:rPr lang="en-US" dirty="0"/>
            </a:br>
            <a:endParaRPr lang="en-US" dirty="0"/>
          </a:p>
        </p:txBody>
      </p:sp>
      <p:sp>
        <p:nvSpPr>
          <p:cNvPr id="6" name="TextBox 5">
            <a:extLst>
              <a:ext uri="{FF2B5EF4-FFF2-40B4-BE49-F238E27FC236}">
                <a16:creationId xmlns:a16="http://schemas.microsoft.com/office/drawing/2014/main" id="{4999B971-0AFA-655C-CB0B-1B1A12FABA10}"/>
              </a:ext>
            </a:extLst>
          </p:cNvPr>
          <p:cNvSpPr txBox="1"/>
          <p:nvPr/>
        </p:nvSpPr>
        <p:spPr>
          <a:xfrm>
            <a:off x="263088" y="3513222"/>
            <a:ext cx="11219851" cy="1200329"/>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Do you have old, </a:t>
            </a:r>
            <a:r>
              <a:rPr lang="en-US" b="1" i="0" dirty="0" err="1">
                <a:solidFill>
                  <a:srgbClr val="000000"/>
                </a:solidFill>
                <a:effectLst/>
                <a:latin typeface="Times New Roman" panose="02020603050405020304" pitchFamily="18" charset="0"/>
              </a:rPr>
              <a:t>unplayed</a:t>
            </a:r>
            <a:r>
              <a:rPr lang="en-US" b="1" i="0" dirty="0">
                <a:solidFill>
                  <a:srgbClr val="000000"/>
                </a:solidFill>
                <a:effectLst/>
                <a:latin typeface="Times New Roman" panose="02020603050405020304" pitchFamily="18" charset="0"/>
              </a:rPr>
              <a:t>, or completed games and gear just laying around that you are looking to sell or trade? It is easy to turn them into something useful! Whether that's video games, gear, or simply cash. Here's a sample of what comes in our doors on a daily basis.</a:t>
            </a:r>
            <a:br>
              <a:rPr lang="en-US" dirty="0"/>
            </a:br>
            <a:endParaRPr lang="en-US" dirty="0"/>
          </a:p>
        </p:txBody>
      </p:sp>
      <p:pic>
        <p:nvPicPr>
          <p:cNvPr id="2" name="Picture 1">
            <a:extLst>
              <a:ext uri="{FF2B5EF4-FFF2-40B4-BE49-F238E27FC236}">
                <a16:creationId xmlns:a16="http://schemas.microsoft.com/office/drawing/2014/main" id="{91BEB822-CD43-CB66-550C-72CF9A9517E7}"/>
              </a:ext>
            </a:extLst>
          </p:cNvPr>
          <p:cNvPicPr>
            <a:picLocks noChangeAspect="1"/>
          </p:cNvPicPr>
          <p:nvPr/>
        </p:nvPicPr>
        <p:blipFill>
          <a:blip r:embed="rId3"/>
          <a:stretch>
            <a:fillRect/>
          </a:stretch>
        </p:blipFill>
        <p:spPr>
          <a:xfrm>
            <a:off x="4615312" y="1188718"/>
            <a:ext cx="2961373" cy="2221030"/>
          </a:xfrm>
          <a:prstGeom prst="rect">
            <a:avLst/>
          </a:prstGeom>
        </p:spPr>
      </p:pic>
      <p:sp>
        <p:nvSpPr>
          <p:cNvPr id="3" name="Rectangle 2">
            <a:extLst>
              <a:ext uri="{FF2B5EF4-FFF2-40B4-BE49-F238E27FC236}">
                <a16:creationId xmlns:a16="http://schemas.microsoft.com/office/drawing/2014/main" id="{8F8A5E48-C5AD-0498-D3B4-F079D6D1FCB3}"/>
              </a:ext>
            </a:extLst>
          </p:cNvPr>
          <p:cNvSpPr/>
          <p:nvPr/>
        </p:nvSpPr>
        <p:spPr>
          <a:xfrm>
            <a:off x="4331368" y="4713550"/>
            <a:ext cx="3753853" cy="1051983"/>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List of games &amp; consoles </a:t>
            </a:r>
          </a:p>
        </p:txBody>
      </p:sp>
      <p:pic>
        <p:nvPicPr>
          <p:cNvPr id="14" name="Picture 13">
            <a:extLst>
              <a:ext uri="{FF2B5EF4-FFF2-40B4-BE49-F238E27FC236}">
                <a16:creationId xmlns:a16="http://schemas.microsoft.com/office/drawing/2014/main" id="{2B0C186C-9B63-AA45-42EA-DFE27B4439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156" y="126257"/>
            <a:ext cx="569772" cy="569772"/>
          </a:xfrm>
          <a:prstGeom prst="rect">
            <a:avLst/>
          </a:prstGeom>
        </p:spPr>
      </p:pic>
    </p:spTree>
    <p:extLst>
      <p:ext uri="{BB962C8B-B14F-4D97-AF65-F5344CB8AC3E}">
        <p14:creationId xmlns:p14="http://schemas.microsoft.com/office/powerpoint/2010/main" val="3595298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E6A53441-6672-1280-D37B-B97DB8BDFB9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119AFCC-69EB-6A26-F19E-69409B8DE840}"/>
              </a:ext>
            </a:extLst>
          </p:cNvPr>
          <p:cNvSpPr/>
          <p:nvPr/>
        </p:nvSpPr>
        <p:spPr>
          <a:xfrm>
            <a:off x="105878" y="0"/>
            <a:ext cx="12086122" cy="760395"/>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13" name="Rectangle 12">
            <a:extLst>
              <a:ext uri="{FF2B5EF4-FFF2-40B4-BE49-F238E27FC236}">
                <a16:creationId xmlns:a16="http://schemas.microsoft.com/office/drawing/2014/main" id="{02BFB99D-C9EF-5B79-EEC2-AC51C2D92EE6}"/>
              </a:ext>
            </a:extLst>
          </p:cNvPr>
          <p:cNvSpPr/>
          <p:nvPr/>
        </p:nvSpPr>
        <p:spPr>
          <a:xfrm>
            <a:off x="462012" y="847023"/>
            <a:ext cx="11011301" cy="6010977"/>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99ABFD9-7B2B-EC19-0559-2041F334ECBD}"/>
              </a:ext>
            </a:extLst>
          </p:cNvPr>
          <p:cNvSpPr/>
          <p:nvPr/>
        </p:nvSpPr>
        <p:spPr>
          <a:xfrm>
            <a:off x="0" y="6275672"/>
            <a:ext cx="12192000" cy="5823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Footer  </a:t>
            </a:r>
          </a:p>
          <a:p>
            <a:pPr algn="ctr"/>
            <a:r>
              <a:rPr lang="en-US" dirty="0">
                <a:solidFill>
                  <a:schemeClr val="tx1"/>
                </a:solidFill>
              </a:rPr>
              <a:t> copy rights &amp; Email </a:t>
            </a:r>
          </a:p>
        </p:txBody>
      </p:sp>
      <p:sp>
        <p:nvSpPr>
          <p:cNvPr id="5" name="TextBox 4">
            <a:extLst>
              <a:ext uri="{FF2B5EF4-FFF2-40B4-BE49-F238E27FC236}">
                <a16:creationId xmlns:a16="http://schemas.microsoft.com/office/drawing/2014/main" id="{5D92B264-820E-87DF-E169-325DEAB55E53}"/>
              </a:ext>
            </a:extLst>
          </p:cNvPr>
          <p:cNvSpPr txBox="1"/>
          <p:nvPr/>
        </p:nvSpPr>
        <p:spPr>
          <a:xfrm>
            <a:off x="2050180" y="1145405"/>
            <a:ext cx="8316227" cy="1200329"/>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Location &amp; Shipping</a:t>
            </a:r>
          </a:p>
          <a:p>
            <a:br>
              <a:rPr lang="en-US" dirty="0"/>
            </a:br>
            <a:br>
              <a:rPr lang="en-US" dirty="0"/>
            </a:br>
            <a:endParaRPr lang="en-US" dirty="0"/>
          </a:p>
        </p:txBody>
      </p:sp>
      <p:pic>
        <p:nvPicPr>
          <p:cNvPr id="3" name="Picture 2">
            <a:extLst>
              <a:ext uri="{FF2B5EF4-FFF2-40B4-BE49-F238E27FC236}">
                <a16:creationId xmlns:a16="http://schemas.microsoft.com/office/drawing/2014/main" id="{8E806193-C28A-A151-DE70-B79A3620FD58}"/>
              </a:ext>
            </a:extLst>
          </p:cNvPr>
          <p:cNvPicPr>
            <a:picLocks noChangeAspect="1"/>
          </p:cNvPicPr>
          <p:nvPr/>
        </p:nvPicPr>
        <p:blipFill>
          <a:blip r:embed="rId3"/>
          <a:stretch>
            <a:fillRect/>
          </a:stretch>
        </p:blipFill>
        <p:spPr>
          <a:xfrm>
            <a:off x="2837848" y="1525707"/>
            <a:ext cx="5555381" cy="2054674"/>
          </a:xfrm>
          <a:prstGeom prst="rect">
            <a:avLst/>
          </a:prstGeom>
        </p:spPr>
      </p:pic>
      <p:sp>
        <p:nvSpPr>
          <p:cNvPr id="10" name="Rectangle 9">
            <a:extLst>
              <a:ext uri="{FF2B5EF4-FFF2-40B4-BE49-F238E27FC236}">
                <a16:creationId xmlns:a16="http://schemas.microsoft.com/office/drawing/2014/main" id="{F60AC0B4-EEBA-022D-931A-5657273E347E}"/>
              </a:ext>
            </a:extLst>
          </p:cNvPr>
          <p:cNvSpPr/>
          <p:nvPr/>
        </p:nvSpPr>
        <p:spPr>
          <a:xfrm>
            <a:off x="3484345" y="3898232"/>
            <a:ext cx="3994484" cy="172292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Map/ </a:t>
            </a:r>
            <a:r>
              <a:rPr lang="en-US" dirty="0" err="1"/>
              <a:t>Iframe</a:t>
            </a:r>
            <a:r>
              <a:rPr lang="en-US" dirty="0"/>
              <a:t> </a:t>
            </a:r>
          </a:p>
        </p:txBody>
      </p:sp>
      <p:pic>
        <p:nvPicPr>
          <p:cNvPr id="14" name="Picture 13">
            <a:extLst>
              <a:ext uri="{FF2B5EF4-FFF2-40B4-BE49-F238E27FC236}">
                <a16:creationId xmlns:a16="http://schemas.microsoft.com/office/drawing/2014/main" id="{3EDEF72F-FF02-B10D-A0EB-5F711025ACB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1156" y="126257"/>
            <a:ext cx="569772" cy="569772"/>
          </a:xfrm>
          <a:prstGeom prst="rect">
            <a:avLst/>
          </a:prstGeom>
        </p:spPr>
      </p:pic>
    </p:spTree>
    <p:extLst>
      <p:ext uri="{BB962C8B-B14F-4D97-AF65-F5344CB8AC3E}">
        <p14:creationId xmlns:p14="http://schemas.microsoft.com/office/powerpoint/2010/main" val="25749136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A4BBA06A-40D2-C4F2-A925-A66E3F99886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Rectangle 3">
            <a:extLst>
              <a:ext uri="{FF2B5EF4-FFF2-40B4-BE49-F238E27FC236}">
                <a16:creationId xmlns:a16="http://schemas.microsoft.com/office/drawing/2014/main" id="{E119AFCC-69EB-6A26-F19E-69409B8DE840}"/>
              </a:ext>
            </a:extLst>
          </p:cNvPr>
          <p:cNvSpPr/>
          <p:nvPr/>
        </p:nvSpPr>
        <p:spPr>
          <a:xfrm>
            <a:off x="105878" y="0"/>
            <a:ext cx="12086122" cy="760395"/>
          </a:xfrm>
          <a:prstGeom prst="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Nav Bar</a:t>
            </a:r>
          </a:p>
        </p:txBody>
      </p:sp>
      <p:sp>
        <p:nvSpPr>
          <p:cNvPr id="12" name="Rectangle 11">
            <a:extLst>
              <a:ext uri="{FF2B5EF4-FFF2-40B4-BE49-F238E27FC236}">
                <a16:creationId xmlns:a16="http://schemas.microsoft.com/office/drawing/2014/main" id="{9D183F21-1C39-F6B3-AF3D-EACBD41EC225}"/>
              </a:ext>
            </a:extLst>
          </p:cNvPr>
          <p:cNvSpPr/>
          <p:nvPr/>
        </p:nvSpPr>
        <p:spPr>
          <a:xfrm>
            <a:off x="462012" y="886604"/>
            <a:ext cx="11396311" cy="597139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E99ABFD9-7B2B-EC19-0559-2041F334ECBD}"/>
              </a:ext>
            </a:extLst>
          </p:cNvPr>
          <p:cNvSpPr/>
          <p:nvPr/>
        </p:nvSpPr>
        <p:spPr>
          <a:xfrm>
            <a:off x="0" y="6275672"/>
            <a:ext cx="12192000" cy="582328"/>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Footer  </a:t>
            </a:r>
          </a:p>
          <a:p>
            <a:pPr algn="ctr"/>
            <a:r>
              <a:rPr lang="en-US" dirty="0">
                <a:solidFill>
                  <a:schemeClr val="tx1"/>
                </a:solidFill>
              </a:rPr>
              <a:t> copy rights &amp; Email </a:t>
            </a:r>
          </a:p>
        </p:txBody>
      </p:sp>
      <p:sp>
        <p:nvSpPr>
          <p:cNvPr id="5" name="TextBox 4">
            <a:extLst>
              <a:ext uri="{FF2B5EF4-FFF2-40B4-BE49-F238E27FC236}">
                <a16:creationId xmlns:a16="http://schemas.microsoft.com/office/drawing/2014/main" id="{5D92B264-820E-87DF-E169-325DEAB55E53}"/>
              </a:ext>
            </a:extLst>
          </p:cNvPr>
          <p:cNvSpPr txBox="1"/>
          <p:nvPr/>
        </p:nvSpPr>
        <p:spPr>
          <a:xfrm>
            <a:off x="1990825" y="791084"/>
            <a:ext cx="8316227" cy="923330"/>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Store Lounge</a:t>
            </a:r>
          </a:p>
          <a:p>
            <a:br>
              <a:rPr lang="en-US" dirty="0"/>
            </a:br>
            <a:endParaRPr lang="en-US" dirty="0"/>
          </a:p>
        </p:txBody>
      </p:sp>
      <p:sp>
        <p:nvSpPr>
          <p:cNvPr id="6" name="TextBox 5">
            <a:extLst>
              <a:ext uri="{FF2B5EF4-FFF2-40B4-BE49-F238E27FC236}">
                <a16:creationId xmlns:a16="http://schemas.microsoft.com/office/drawing/2014/main" id="{4999B971-0AFA-655C-CB0B-1B1A12FABA10}"/>
              </a:ext>
            </a:extLst>
          </p:cNvPr>
          <p:cNvSpPr txBox="1"/>
          <p:nvPr/>
        </p:nvSpPr>
        <p:spPr>
          <a:xfrm>
            <a:off x="263090" y="1141545"/>
            <a:ext cx="11665819" cy="1477328"/>
          </a:xfrm>
          <a:prstGeom prst="rect">
            <a:avLst/>
          </a:prstGeom>
          <a:noFill/>
        </p:spPr>
        <p:txBody>
          <a:bodyPr wrap="square" rtlCol="0">
            <a:spAutoFit/>
          </a:bodyPr>
          <a:lstStyle/>
          <a:p>
            <a:pPr algn="ctr"/>
            <a:r>
              <a:rPr lang="en-US" b="1" i="0" dirty="0">
                <a:solidFill>
                  <a:srgbClr val="000000"/>
                </a:solidFill>
                <a:effectLst/>
                <a:latin typeface="Times New Roman" panose="02020603050405020304" pitchFamily="18" charset="0"/>
              </a:rPr>
              <a:t>We have opened our lounge to all gamers, young and old, and invite them to bring their consoles, games, or just themselves, for a night of all things retro-gaming. Come check out our arcade room.</a:t>
            </a:r>
          </a:p>
          <a:p>
            <a:br>
              <a:rPr lang="en-US" dirty="0"/>
            </a:br>
            <a:br>
              <a:rPr lang="en-US" dirty="0"/>
            </a:br>
            <a:endParaRPr lang="en-US" dirty="0"/>
          </a:p>
        </p:txBody>
      </p:sp>
      <p:pic>
        <p:nvPicPr>
          <p:cNvPr id="2" name="Picture 1">
            <a:extLst>
              <a:ext uri="{FF2B5EF4-FFF2-40B4-BE49-F238E27FC236}">
                <a16:creationId xmlns:a16="http://schemas.microsoft.com/office/drawing/2014/main" id="{8623CDCC-ACBE-8F68-7DD3-E667113FE21E}"/>
              </a:ext>
            </a:extLst>
          </p:cNvPr>
          <p:cNvPicPr>
            <a:picLocks noChangeAspect="1"/>
          </p:cNvPicPr>
          <p:nvPr/>
        </p:nvPicPr>
        <p:blipFill>
          <a:blip r:embed="rId3"/>
          <a:stretch>
            <a:fillRect/>
          </a:stretch>
        </p:blipFill>
        <p:spPr>
          <a:xfrm>
            <a:off x="4404719" y="1859430"/>
            <a:ext cx="1996081" cy="1996081"/>
          </a:xfrm>
          <a:prstGeom prst="rect">
            <a:avLst/>
          </a:prstGeom>
        </p:spPr>
      </p:pic>
      <p:pic>
        <p:nvPicPr>
          <p:cNvPr id="3" name="Picture 2">
            <a:extLst>
              <a:ext uri="{FF2B5EF4-FFF2-40B4-BE49-F238E27FC236}">
                <a16:creationId xmlns:a16="http://schemas.microsoft.com/office/drawing/2014/main" id="{B6671331-A107-ED39-44F4-10C80FAA6B1F}"/>
              </a:ext>
            </a:extLst>
          </p:cNvPr>
          <p:cNvPicPr>
            <a:picLocks noChangeAspect="1"/>
          </p:cNvPicPr>
          <p:nvPr/>
        </p:nvPicPr>
        <p:blipFill>
          <a:blip r:embed="rId4"/>
          <a:stretch>
            <a:fillRect/>
          </a:stretch>
        </p:blipFill>
        <p:spPr>
          <a:xfrm>
            <a:off x="4322567" y="4000527"/>
            <a:ext cx="2341459" cy="1756094"/>
          </a:xfrm>
          <a:prstGeom prst="rect">
            <a:avLst/>
          </a:prstGeom>
        </p:spPr>
      </p:pic>
      <p:pic>
        <p:nvPicPr>
          <p:cNvPr id="14" name="Picture 13">
            <a:extLst>
              <a:ext uri="{FF2B5EF4-FFF2-40B4-BE49-F238E27FC236}">
                <a16:creationId xmlns:a16="http://schemas.microsoft.com/office/drawing/2014/main" id="{CB264EA3-E61A-9C0A-927C-49088F0CD54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1156" y="126257"/>
            <a:ext cx="569772" cy="569772"/>
          </a:xfrm>
          <a:prstGeom prst="rect">
            <a:avLst/>
          </a:prstGeom>
        </p:spPr>
      </p:pic>
    </p:spTree>
    <p:extLst>
      <p:ext uri="{BB962C8B-B14F-4D97-AF65-F5344CB8AC3E}">
        <p14:creationId xmlns:p14="http://schemas.microsoft.com/office/powerpoint/2010/main" val="27329090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TotalTime>
  <Words>370</Words>
  <Application>Microsoft Office PowerPoint</Application>
  <PresentationFormat>Widescreen</PresentationFormat>
  <Paragraphs>42</Paragraphs>
  <Slides>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Times New Roman</vt:lpstr>
      <vt:lpstr>Office Theme</vt:lpstr>
      <vt:lpstr>Why I choose video game store: I wanted to make a place where you can bring your classic Games and trade them towards a next-gen PlayStation game, Xbox game, and Nintendo game, but also a place where everyone could meet up on weekends, after work, or on their lunch break and play their games.  </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Why I choose video game store: I wanted to make a place where you can bring your classic Games and trade them towards a next-gen PlayStation game, Xbox game, and Nintendo game, but also a place where everyone could meet up on weekends, after work, or on their lunch break and play their games.</dc:title>
  <dc:creator>Luis Iglesias</dc:creator>
  <cp:lastModifiedBy>Luis Iglesias</cp:lastModifiedBy>
  <cp:revision>2</cp:revision>
  <dcterms:created xsi:type="dcterms:W3CDTF">2023-12-09T02:22:25Z</dcterms:created>
  <dcterms:modified xsi:type="dcterms:W3CDTF">2023-12-14T02:46:53Z</dcterms:modified>
</cp:coreProperties>
</file>

<file path=docProps/thumbnail.jpeg>
</file>